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0E66-3300-4E79-BB86-80688F0C3EE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041D-8055-4AB4-BEFB-BCD07A8C9E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60438"/>
          </a:xfrm>
        </p:spPr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52688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the size of plants in a tundra.  Why are they this size, given their location?  (give two reasons)</a:t>
            </a:r>
          </a:p>
          <a:p>
            <a:endParaRPr lang="en-US" dirty="0" smtClean="0"/>
          </a:p>
          <a:p>
            <a:r>
              <a:rPr lang="en-US" dirty="0" smtClean="0"/>
              <a:t>What regions of Earth have boreal forests?  Describe the soil of this biome and why it would be this way.</a:t>
            </a:r>
          </a:p>
          <a:p>
            <a:endParaRPr lang="en-US" dirty="0" smtClean="0"/>
          </a:p>
          <a:p>
            <a:r>
              <a:rPr lang="en-US" dirty="0" smtClean="0"/>
              <a:t>How does an alpine tundra differ from an arctic tundra?</a:t>
            </a:r>
          </a:p>
          <a:p>
            <a:endParaRPr lang="en-US" dirty="0" smtClean="0"/>
          </a:p>
          <a:p>
            <a:r>
              <a:rPr lang="en-US" dirty="0" smtClean="0"/>
              <a:t>What does it mean to be “semi-arid?”  How do you think that affects the types of animals that live in this region?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Plants Adapting Part 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Tropical Rainforest – a lot of rain, sunlight, heat</a:t>
            </a:r>
          </a:p>
          <a:p>
            <a:r>
              <a:rPr lang="en-US" dirty="0" smtClean="0"/>
              <a:t>Result: tall, broad-leaf </a:t>
            </a:r>
            <a:r>
              <a:rPr lang="en-US" b="1" u="sng" dirty="0" smtClean="0"/>
              <a:t>evergreen</a:t>
            </a:r>
            <a:r>
              <a:rPr lang="en-US" dirty="0" smtClean="0"/>
              <a:t> plants (green all year round)</a:t>
            </a:r>
          </a:p>
          <a:p>
            <a:pPr lvl="1"/>
            <a:r>
              <a:rPr lang="en-US" dirty="0" smtClean="0"/>
              <a:t>Photosynthesis,  keep heat out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Deciduous Forest – cold and dry winters</a:t>
            </a:r>
          </a:p>
          <a:p>
            <a:r>
              <a:rPr lang="en-US" dirty="0" smtClean="0"/>
              <a:t>Result: </a:t>
            </a:r>
            <a:r>
              <a:rPr lang="en-US" b="1" u="sng" dirty="0" smtClean="0"/>
              <a:t>deciduous</a:t>
            </a:r>
            <a:r>
              <a:rPr lang="en-US" dirty="0" smtClean="0"/>
              <a:t> trees (lose leaves) – oak, maple</a:t>
            </a:r>
          </a:p>
          <a:p>
            <a:pPr lvl="1"/>
            <a:r>
              <a:rPr lang="en-US" dirty="0" smtClean="0"/>
              <a:t>Retain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three main limiting factors to a biome?</a:t>
            </a:r>
          </a:p>
          <a:p>
            <a:endParaRPr lang="en-US" dirty="0" smtClean="0"/>
          </a:p>
          <a:p>
            <a:r>
              <a:rPr lang="en-US" dirty="0" smtClean="0"/>
              <a:t>Given what you know about a deciduous forest (think New England), why do you think these plants would lose their leaves?</a:t>
            </a:r>
          </a:p>
          <a:p>
            <a:endParaRPr lang="en-US" dirty="0" smtClean="0"/>
          </a:p>
          <a:p>
            <a:r>
              <a:rPr lang="en-US" dirty="0" smtClean="0"/>
              <a:t>How does altitude affect the climate of a biome?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the rainfall in a hot and dry desert, and how it explains the temperature variation seen there.</a:t>
            </a:r>
          </a:p>
          <a:p>
            <a:endParaRPr lang="en-US" dirty="0" smtClean="0"/>
          </a:p>
          <a:p>
            <a:r>
              <a:rPr lang="en-US" dirty="0" smtClean="0"/>
              <a:t>In a tropical forest, what are plants competing for?  How do they exhibit this competition?</a:t>
            </a:r>
          </a:p>
          <a:p>
            <a:endParaRPr lang="en-US" dirty="0" smtClean="0"/>
          </a:p>
          <a:p>
            <a:r>
              <a:rPr lang="en-US" dirty="0" smtClean="0"/>
              <a:t>For both grasslands and savannas, how is the amount of rain distributed throughout the year?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Biome 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Fill in all of the blanks.</a:t>
            </a:r>
          </a:p>
          <a:p>
            <a:r>
              <a:rPr lang="en-US" sz="1800" dirty="0" smtClean="0"/>
              <a:t>Choices: Cold Desert, Savanna, Temperate Forest, Grassland, Tundra, Semi-Arid Desert, Tropical Forest, Boreal Forest, Hot &amp; Dry Desert, Chaparral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25908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2000" y="6324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64770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RAINFALL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171700" y="42291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048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4191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1000" y="3048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6600" y="3048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5029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5943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2800" y="4191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4191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4191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2800" y="5029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Impact on Biomes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Effect on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81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Ozone Layer </a:t>
            </a:r>
            <a:r>
              <a:rPr lang="en-US" dirty="0" smtClean="0"/>
              <a:t>– found in stratosphere layer of atmosphere (just above </a:t>
            </a:r>
            <a:r>
              <a:rPr lang="en-US" dirty="0" err="1" smtClean="0"/>
              <a:t>tropo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Prevents 95% UV A, B &amp; C rays from reaching Earth</a:t>
            </a:r>
          </a:p>
          <a:p>
            <a:endParaRPr lang="en-US" dirty="0" smtClean="0"/>
          </a:p>
          <a:p>
            <a:r>
              <a:rPr lang="en-US" b="1" u="sng" dirty="0" smtClean="0"/>
              <a:t>Thermal Cap </a:t>
            </a:r>
            <a:r>
              <a:rPr lang="en-US" dirty="0" smtClean="0"/>
              <a:t>– prevents warm gasses of troposphere from entering stratosphere  (human activity = danger)</a:t>
            </a:r>
          </a:p>
          <a:p>
            <a:pPr lvl="1"/>
            <a:r>
              <a:rPr lang="en-US" dirty="0" smtClean="0"/>
              <a:t>Effects?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Deserts are so hot right now.  </a:t>
            </a:r>
            <a:br>
              <a:rPr lang="en-US" dirty="0" smtClean="0"/>
            </a:br>
            <a:r>
              <a:rPr lang="en-US" dirty="0" smtClean="0"/>
              <a:t>Literally and figuratively.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Sunlight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Perfect city locations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Farming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Oil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81000"/>
            <a:ext cx="7498080" cy="1143000"/>
          </a:xfrm>
        </p:spPr>
        <p:txBody>
          <a:bodyPr/>
          <a:lstStyle/>
          <a:p>
            <a:r>
              <a:rPr lang="en-US" dirty="0" smtClean="0"/>
              <a:t>Negative 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Building cities = destroying habitat</a:t>
            </a:r>
          </a:p>
          <a:p>
            <a:pPr lvl="1"/>
            <a:r>
              <a:rPr lang="en-US" dirty="0" smtClean="0"/>
              <a:t>Habitats SLOWLY recover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Radioactive Waste</a:t>
            </a:r>
          </a:p>
          <a:p>
            <a:endParaRPr lang="en-US" dirty="0" smtClean="0"/>
          </a:p>
          <a:p>
            <a:r>
              <a:rPr lang="en-US" dirty="0" smtClean="0"/>
              <a:t>Over-</a:t>
            </a:r>
            <a:r>
              <a:rPr lang="en-US" dirty="0" err="1" smtClean="0"/>
              <a:t>salinization</a:t>
            </a:r>
            <a:r>
              <a:rPr lang="en-US" dirty="0" smtClean="0"/>
              <a:t> (farming)</a:t>
            </a:r>
          </a:p>
          <a:p>
            <a:endParaRPr lang="en-US" dirty="0" smtClean="0"/>
          </a:p>
          <a:p>
            <a:r>
              <a:rPr lang="en-US" dirty="0" smtClean="0"/>
              <a:t>Fossil fuel depletion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343400"/>
            <a:ext cx="4314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343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Love Grasslands.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Livestock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Farming gold mine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Minerals/fossil fuels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Over-grazing </a:t>
            </a:r>
            <a:r>
              <a:rPr lang="en-US" dirty="0" smtClean="0">
                <a:sym typeface="Wingdings" pitchFamily="2" charset="2"/>
              </a:rPr>
              <a:t> creates deserts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Over-hunting (bison) for cows/chickens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Wildfires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release (burning savanna)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814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724400"/>
            <a:ext cx="7406640" cy="1472184"/>
          </a:xfrm>
        </p:spPr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Save the Forests, Bro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</a:p>
          <a:p>
            <a:endParaRPr lang="en-US" dirty="0" smtClean="0"/>
          </a:p>
          <a:p>
            <a:r>
              <a:rPr lang="en-US" dirty="0" smtClean="0"/>
              <a:t>Self-sustaining</a:t>
            </a:r>
          </a:p>
          <a:p>
            <a:endParaRPr lang="en-US" dirty="0" smtClean="0"/>
          </a:p>
          <a:p>
            <a:r>
              <a:rPr lang="en-US" dirty="0" smtClean="0"/>
              <a:t>Food sources (fertile soil)</a:t>
            </a:r>
          </a:p>
          <a:p>
            <a:endParaRPr lang="en-US" dirty="0" smtClean="0"/>
          </a:p>
          <a:p>
            <a:r>
              <a:rPr lang="en-US" dirty="0" smtClean="0"/>
              <a:t>Rare, endangered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Over-logging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Replacing with croplands</a:t>
            </a:r>
          </a:p>
          <a:p>
            <a:endParaRPr lang="en-US" dirty="0" smtClean="0"/>
          </a:p>
          <a:p>
            <a:r>
              <a:rPr lang="en-US" dirty="0" smtClean="0"/>
              <a:t>Over-hunting, extinctions</a:t>
            </a:r>
          </a:p>
          <a:p>
            <a:endParaRPr lang="en-US" dirty="0" smtClean="0"/>
          </a:p>
          <a:p>
            <a:r>
              <a:rPr lang="en-US" dirty="0" smtClean="0"/>
              <a:t>Biodiversity threatened</a:t>
            </a:r>
          </a:p>
          <a:p>
            <a:endParaRPr lang="en-US" dirty="0" smtClean="0"/>
          </a:p>
          <a:p>
            <a:r>
              <a:rPr lang="en-US" dirty="0" smtClean="0"/>
              <a:t>Acid rain (coal)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029200"/>
          </a:xfrm>
        </p:spPr>
        <p:txBody>
          <a:bodyPr/>
          <a:lstStyle/>
          <a:p>
            <a:r>
              <a:rPr lang="en-US" dirty="0" smtClean="0"/>
              <a:t>Why are deserts such powerhouses (literally)?  Give at least two examples.</a:t>
            </a:r>
          </a:p>
          <a:p>
            <a:endParaRPr lang="en-US" dirty="0" smtClean="0"/>
          </a:p>
          <a:p>
            <a:r>
              <a:rPr lang="en-US" dirty="0" smtClean="0"/>
              <a:t>How are humans contributing to global warming in grasslands?</a:t>
            </a:r>
          </a:p>
          <a:p>
            <a:endParaRPr lang="en-US" dirty="0" smtClean="0"/>
          </a:p>
          <a:p>
            <a:r>
              <a:rPr lang="en-US" dirty="0" smtClean="0"/>
              <a:t>Why is replacing a natural forest habitat with cropland a bad thing?  Give at least two reasons.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are given enough funds and resources to save one type of biome (out of the 11 we have discussed in class).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Which biome would you save?  In a paragraph (at least 5-6 sentences) provide at three reasons or more on why you would save this one over any of the others.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Mountains are Important too, Bro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earth’s land</a:t>
            </a:r>
          </a:p>
          <a:p>
            <a:endParaRPr lang="en-US" dirty="0" smtClean="0"/>
          </a:p>
          <a:p>
            <a:r>
              <a:rPr lang="en-US" dirty="0" smtClean="0"/>
              <a:t>Vegetation, soil, climate, animal changes = DRASTIC</a:t>
            </a:r>
          </a:p>
          <a:p>
            <a:endParaRPr lang="en-US" dirty="0" smtClean="0"/>
          </a:p>
          <a:p>
            <a:r>
              <a:rPr lang="en-US" dirty="0" smtClean="0"/>
              <a:t>Biodiversity</a:t>
            </a:r>
          </a:p>
          <a:p>
            <a:endParaRPr lang="en-US" dirty="0" smtClean="0"/>
          </a:p>
          <a:p>
            <a:r>
              <a:rPr lang="en-US" dirty="0" smtClean="0"/>
              <a:t>Climate control, forests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the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4953000"/>
          </a:xfrm>
        </p:spPr>
        <p:txBody>
          <a:bodyPr/>
          <a:lstStyle/>
          <a:p>
            <a:r>
              <a:rPr lang="en-US" dirty="0" smtClean="0"/>
              <a:t>Human population, tourism</a:t>
            </a:r>
          </a:p>
          <a:p>
            <a:endParaRPr lang="en-US" dirty="0" smtClean="0"/>
          </a:p>
          <a:p>
            <a:r>
              <a:rPr lang="en-US" dirty="0" smtClean="0"/>
              <a:t>Over-logging and climate change</a:t>
            </a:r>
          </a:p>
          <a:p>
            <a:endParaRPr lang="en-US" dirty="0" smtClean="0"/>
          </a:p>
          <a:p>
            <a:r>
              <a:rPr lang="en-US" dirty="0" smtClean="0"/>
              <a:t>Dams (damn…)</a:t>
            </a:r>
          </a:p>
          <a:p>
            <a:endParaRPr lang="en-US" dirty="0" smtClean="0"/>
          </a:p>
          <a:p>
            <a:r>
              <a:rPr lang="en-US" dirty="0" smtClean="0"/>
              <a:t>Air pollution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Wind Cells and Wind Patterns</a:t>
            </a:r>
            <a:br>
              <a:rPr lang="en-US" dirty="0" smtClean="0"/>
            </a:br>
            <a:r>
              <a:rPr lang="en-US" dirty="0" smtClean="0"/>
              <a:t>Convection Currents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712208" cy="5181600"/>
          </a:xfrm>
        </p:spPr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en-US" b="1" u="sng" dirty="0" smtClean="0"/>
              <a:t>Hadley cell </a:t>
            </a:r>
            <a:r>
              <a:rPr lang="en-US" dirty="0" smtClean="0"/>
              <a:t>- closest to the equator. (0 – 30 degrees latitude)</a:t>
            </a:r>
          </a:p>
          <a:p>
            <a:pPr marL="870966" lvl="1" indent="-514350"/>
            <a:r>
              <a:rPr lang="en-US" i="1" dirty="0" smtClean="0"/>
              <a:t>Counterclockwise</a:t>
            </a:r>
          </a:p>
          <a:p>
            <a:pPr marL="596646" indent="-514350">
              <a:buAutoNum type="arabicPeriod"/>
            </a:pPr>
            <a:endParaRPr lang="en-US" dirty="0" smtClean="0"/>
          </a:p>
          <a:p>
            <a:pPr marL="596646" indent="-514350">
              <a:buAutoNum type="arabicPeriod"/>
            </a:pPr>
            <a:r>
              <a:rPr lang="en-US" b="1" u="sng" dirty="0" err="1" smtClean="0"/>
              <a:t>Ferrel</a:t>
            </a:r>
            <a:r>
              <a:rPr lang="en-US" b="1" u="sng" dirty="0" smtClean="0"/>
              <a:t> cell </a:t>
            </a:r>
            <a:r>
              <a:rPr lang="en-US" b="1" dirty="0" smtClean="0"/>
              <a:t>– </a:t>
            </a:r>
            <a:r>
              <a:rPr lang="en-US" dirty="0" smtClean="0"/>
              <a:t>30 – 60 degrees latitude</a:t>
            </a:r>
          </a:p>
          <a:p>
            <a:pPr marL="870966" lvl="1" indent="-514350"/>
            <a:r>
              <a:rPr lang="en-US" i="1" dirty="0" smtClean="0"/>
              <a:t>Clockwise</a:t>
            </a:r>
          </a:p>
          <a:p>
            <a:pPr marL="596646" indent="-514350">
              <a:buAutoNum type="arabicPeriod"/>
            </a:pPr>
            <a:endParaRPr lang="en-US" dirty="0" smtClean="0"/>
          </a:p>
          <a:p>
            <a:pPr marL="596646" indent="-514350">
              <a:buAutoNum type="arabicPeriod"/>
            </a:pPr>
            <a:r>
              <a:rPr lang="en-US" b="1" u="sng" dirty="0" smtClean="0"/>
              <a:t>Polar cell</a:t>
            </a:r>
            <a:r>
              <a:rPr lang="en-US" u="sng" dirty="0" smtClean="0"/>
              <a:t> </a:t>
            </a:r>
            <a:r>
              <a:rPr lang="en-US" dirty="0" smtClean="0"/>
              <a:t>– 60-90 degrees latitude</a:t>
            </a:r>
          </a:p>
          <a:p>
            <a:pPr marL="870966" lvl="1" indent="-514350"/>
            <a:r>
              <a:rPr lang="en-US" i="1" dirty="0" smtClean="0"/>
              <a:t>Counterclockwise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59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548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Climates Between Wind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54102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Between Hadley Cells </a:t>
            </a:r>
            <a:r>
              <a:rPr lang="en-US" dirty="0" smtClean="0"/>
              <a:t>– warm, moist air rises (equator)</a:t>
            </a:r>
          </a:p>
          <a:p>
            <a:pPr lvl="1"/>
            <a:r>
              <a:rPr lang="en-US" i="1" dirty="0" smtClean="0"/>
              <a:t>Result: Tropical Rain Forest</a:t>
            </a:r>
          </a:p>
          <a:p>
            <a:endParaRPr lang="en-US" dirty="0" smtClean="0"/>
          </a:p>
          <a:p>
            <a:r>
              <a:rPr lang="en-US" u="sng" dirty="0" smtClean="0"/>
              <a:t>Between Hadley and </a:t>
            </a:r>
            <a:r>
              <a:rPr lang="en-US" u="sng" dirty="0" err="1" smtClean="0"/>
              <a:t>Ferrel</a:t>
            </a:r>
            <a:r>
              <a:rPr lang="en-US" u="sng" dirty="0" smtClean="0"/>
              <a:t> </a:t>
            </a:r>
            <a:r>
              <a:rPr lang="en-US" dirty="0" smtClean="0"/>
              <a:t>– cool, dry air falls (30</a:t>
            </a:r>
            <a:r>
              <a:rPr lang="en-US" baseline="30000" dirty="0" smtClean="0"/>
              <a:t>o</a:t>
            </a:r>
            <a:r>
              <a:rPr lang="en-US" dirty="0" smtClean="0"/>
              <a:t> latitude)</a:t>
            </a:r>
          </a:p>
          <a:p>
            <a:pPr lvl="1"/>
            <a:r>
              <a:rPr lang="en-US" i="1" dirty="0" smtClean="0"/>
              <a:t>Result: Desert</a:t>
            </a:r>
          </a:p>
          <a:p>
            <a:endParaRPr lang="en-US" dirty="0" smtClean="0"/>
          </a:p>
          <a:p>
            <a:r>
              <a:rPr lang="en-US" u="sng" dirty="0" smtClean="0"/>
              <a:t>Between </a:t>
            </a:r>
            <a:r>
              <a:rPr lang="en-US" u="sng" dirty="0" err="1" smtClean="0"/>
              <a:t>Ferrel</a:t>
            </a:r>
            <a:r>
              <a:rPr lang="en-US" u="sng" dirty="0" smtClean="0"/>
              <a:t> and Polar </a:t>
            </a:r>
            <a:r>
              <a:rPr lang="en-US" dirty="0" smtClean="0"/>
              <a:t>– warm, moist air rises (60</a:t>
            </a:r>
            <a:r>
              <a:rPr lang="en-US" baseline="30000" dirty="0" smtClean="0"/>
              <a:t>o</a:t>
            </a:r>
            <a:r>
              <a:rPr lang="en-US" dirty="0" smtClean="0"/>
              <a:t> latitude)</a:t>
            </a:r>
          </a:p>
          <a:p>
            <a:pPr lvl="1"/>
            <a:r>
              <a:rPr lang="en-US" i="1" dirty="0" smtClean="0"/>
              <a:t>Result: Evergreen Forest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4338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nselm.edu/homepage/jpitocch/genbi101/34_08TerrestrialBiomes-L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4166" cy="68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0293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Investigate: Himalayan Mountains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447800"/>
            <a:ext cx="443788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Microclimate</a:t>
            </a:r>
            <a:r>
              <a:rPr lang="en-US" dirty="0" smtClean="0"/>
              <a:t> – climate of a particular region due to effects of topographic features (mountains, valleys, etc).</a:t>
            </a:r>
          </a:p>
          <a:p>
            <a:endParaRPr lang="en-US" dirty="0" smtClean="0"/>
          </a:p>
          <a:p>
            <a:r>
              <a:rPr lang="en-US" b="1" u="sng" dirty="0" smtClean="0"/>
              <a:t>Rain Shadow Effect </a:t>
            </a:r>
            <a:r>
              <a:rPr lang="en-US" dirty="0" smtClean="0"/>
              <a:t>– differing conditions on sides of mountain</a:t>
            </a:r>
          </a:p>
          <a:p>
            <a:pPr lvl="1"/>
            <a:r>
              <a:rPr lang="en-US" dirty="0" smtClean="0"/>
              <a:t>One side = moist, cool air</a:t>
            </a:r>
          </a:p>
          <a:p>
            <a:pPr lvl="1">
              <a:buNone/>
            </a:pPr>
            <a:r>
              <a:rPr lang="en-US" dirty="0" smtClean="0"/>
              <a:t>Cool air rises, unable to retain moisture (rain)</a:t>
            </a:r>
          </a:p>
          <a:p>
            <a:pPr lvl="1"/>
            <a:r>
              <a:rPr lang="en-US" dirty="0" smtClean="0"/>
              <a:t>Other side = dry, arid, desert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Biome</a:t>
            </a:r>
            <a:r>
              <a:rPr lang="en-US" dirty="0" smtClean="0"/>
              <a:t> – land regions sharing distinct characteristics including climate</a:t>
            </a:r>
          </a:p>
          <a:p>
            <a:endParaRPr lang="en-US" dirty="0" smtClean="0"/>
          </a:p>
          <a:p>
            <a:r>
              <a:rPr lang="en-US" b="1" u="sng" dirty="0" smtClean="0"/>
              <a:t>Climate</a:t>
            </a:r>
            <a:r>
              <a:rPr lang="en-US" dirty="0" smtClean="0"/>
              <a:t> – temp. and rainfall (precipitation) over yearly span</a:t>
            </a:r>
          </a:p>
          <a:p>
            <a:endParaRPr lang="en-US" dirty="0" smtClean="0"/>
          </a:p>
          <a:p>
            <a:r>
              <a:rPr lang="en-US" u="sng" dirty="0" smtClean="0"/>
              <a:t>Limiting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Soil content</a:t>
            </a:r>
          </a:p>
          <a:p>
            <a:pPr lvl="1"/>
            <a:r>
              <a:rPr lang="en-US" dirty="0" smtClean="0"/>
              <a:t>RAINFALL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Vary in Latitude and Altitude</a:t>
            </a:r>
          </a:p>
          <a:p>
            <a:endParaRPr lang="en-US" dirty="0" smtClean="0"/>
          </a:p>
          <a:p>
            <a:r>
              <a:rPr lang="en-US" b="1" u="sng" dirty="0" smtClean="0"/>
              <a:t>Latitude</a:t>
            </a:r>
            <a:r>
              <a:rPr lang="en-US" dirty="0" smtClean="0"/>
              <a:t> = distance from equator (North/South)</a:t>
            </a:r>
          </a:p>
          <a:p>
            <a:pPr lvl="1"/>
            <a:r>
              <a:rPr lang="en-US" dirty="0" smtClean="0"/>
              <a:t>Further north/south = colder</a:t>
            </a:r>
          </a:p>
          <a:p>
            <a:endParaRPr lang="en-US" dirty="0" smtClean="0"/>
          </a:p>
          <a:p>
            <a:r>
              <a:rPr lang="en-US" b="1" u="sng" dirty="0" smtClean="0"/>
              <a:t>Altitude</a:t>
            </a:r>
            <a:r>
              <a:rPr lang="en-US" dirty="0" smtClean="0"/>
              <a:t> – height above sea level</a:t>
            </a:r>
          </a:p>
          <a:p>
            <a:pPr lvl="1"/>
            <a:r>
              <a:rPr lang="en-US" dirty="0" smtClean="0"/>
              <a:t>Further up = colder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81000"/>
            <a:ext cx="42862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Adapting: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Desert – little rain, a lot of sunlight, hot</a:t>
            </a:r>
          </a:p>
          <a:p>
            <a:r>
              <a:rPr lang="en-US" dirty="0" smtClean="0"/>
              <a:t>Result: </a:t>
            </a:r>
            <a:r>
              <a:rPr lang="en-US" b="1" u="sng" dirty="0" smtClean="0"/>
              <a:t>Succulent</a:t>
            </a:r>
            <a:r>
              <a:rPr lang="en-US" dirty="0" smtClean="0"/>
              <a:t> (fleshy) plants – cacti</a:t>
            </a:r>
          </a:p>
          <a:p>
            <a:pPr lvl="1"/>
            <a:r>
              <a:rPr lang="en-US" dirty="0" smtClean="0"/>
              <a:t>Store water, no leaves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Tundra – little rain, very cold</a:t>
            </a:r>
          </a:p>
          <a:p>
            <a:r>
              <a:rPr lang="en-US" dirty="0" smtClean="0"/>
              <a:t>Result: small plants – shrubs</a:t>
            </a:r>
          </a:p>
          <a:p>
            <a:pPr lvl="1"/>
            <a:r>
              <a:rPr lang="en-US" dirty="0" smtClean="0"/>
              <a:t>Retain heat,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853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Warm Up #1</vt:lpstr>
      <vt:lpstr>Biomes</vt:lpstr>
      <vt:lpstr>Wind Cells and Wind Patterns Convection Currents</vt:lpstr>
      <vt:lpstr>Climates Between Wind Cells</vt:lpstr>
      <vt:lpstr>Slide 5</vt:lpstr>
      <vt:lpstr>Investigate: Himalayan Mountains</vt:lpstr>
      <vt:lpstr>Biome Overview</vt:lpstr>
      <vt:lpstr>Adaptations</vt:lpstr>
      <vt:lpstr>Plants Adapting: Part 1</vt:lpstr>
      <vt:lpstr>Plants Adapting Part II</vt:lpstr>
      <vt:lpstr>Quick Quiz #2</vt:lpstr>
      <vt:lpstr>Warm Up # 3</vt:lpstr>
      <vt:lpstr>The Biome Quick Quiz</vt:lpstr>
      <vt:lpstr>Human Impact on Biomes</vt:lpstr>
      <vt:lpstr>Potential Effect on Climate</vt:lpstr>
      <vt:lpstr>Deserts are so hot right now.   Literally and figuratively.</vt:lpstr>
      <vt:lpstr>Negative Human Impact</vt:lpstr>
      <vt:lpstr>We Love Grasslands.</vt:lpstr>
      <vt:lpstr>Negative Human Impact</vt:lpstr>
      <vt:lpstr>Save the Forests, Bro.</vt:lpstr>
      <vt:lpstr>Negative Human Impact</vt:lpstr>
      <vt:lpstr>Quick Quiz #4</vt:lpstr>
      <vt:lpstr>Warm Up #5</vt:lpstr>
      <vt:lpstr>Mountains are Important too, Bro</vt:lpstr>
      <vt:lpstr>Killing the Mountains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#1</dc:title>
  <dc:creator>Windows User</dc:creator>
  <cp:lastModifiedBy>Windows User</cp:lastModifiedBy>
  <cp:revision>3</cp:revision>
  <dcterms:created xsi:type="dcterms:W3CDTF">2015-01-27T16:23:35Z</dcterms:created>
  <dcterms:modified xsi:type="dcterms:W3CDTF">2015-01-27T18:37:20Z</dcterms:modified>
</cp:coreProperties>
</file>