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FBE851-F5EA-406B-9E20-399670EA8BE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609347-7816-4ED6-888B-58BF93D2E30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Find the molar masses of the following: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		MgSO</a:t>
            </a:r>
            <a:r>
              <a:rPr lang="en-US" baseline="-25000" dirty="0" smtClean="0"/>
              <a:t>4</a:t>
            </a:r>
            <a:r>
              <a:rPr lang="en-US" dirty="0" smtClean="0"/>
              <a:t>		Cu(NO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Convert: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45.0 g H</a:t>
            </a:r>
            <a:r>
              <a:rPr lang="en-US" baseline="-25000" dirty="0" smtClean="0"/>
              <a:t>2</a:t>
            </a:r>
            <a:r>
              <a:rPr lang="en-US" dirty="0" smtClean="0"/>
              <a:t>O = ____ mol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 smtClean="0"/>
          </a:p>
          <a:p>
            <a:r>
              <a:rPr lang="en-US" dirty="0" smtClean="0"/>
              <a:t>2.3 mol MgSO</a:t>
            </a:r>
            <a:r>
              <a:rPr lang="en-US" baseline="-25000" dirty="0" smtClean="0"/>
              <a:t>4</a:t>
            </a:r>
            <a:r>
              <a:rPr lang="en-US" dirty="0" smtClean="0"/>
              <a:t> = ____ g MgSO</a:t>
            </a:r>
            <a:r>
              <a:rPr lang="en-US" baseline="-25000" dirty="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Caffeine (</a:t>
            </a:r>
            <a:r>
              <a:rPr lang="en-US" dirty="0" smtClean="0"/>
              <a:t>C</a:t>
            </a:r>
            <a:r>
              <a:rPr lang="en-US" baseline="-25000" dirty="0" smtClean="0"/>
              <a:t>8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N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2 </a:t>
            </a:r>
            <a:r>
              <a:rPr lang="en-US" dirty="0" smtClean="0"/>
              <a:t>) is one hell of a drug. </a:t>
            </a:r>
          </a:p>
          <a:p>
            <a:endParaRPr lang="en-US" baseline="-25000" dirty="0" smtClean="0"/>
          </a:p>
          <a:p>
            <a:r>
              <a:rPr lang="en-US" dirty="0" smtClean="0"/>
              <a:t>If we were using </a:t>
            </a:r>
            <a:r>
              <a:rPr lang="en-US" dirty="0" err="1" smtClean="0"/>
              <a:t>Avagadro’s</a:t>
            </a:r>
            <a:r>
              <a:rPr lang="en-US" dirty="0" smtClean="0"/>
              <a:t> number, what would the correct unit for caffeine be and why?</a:t>
            </a:r>
          </a:p>
          <a:p>
            <a:endParaRPr lang="en-US" dirty="0" smtClean="0"/>
          </a:p>
          <a:p>
            <a:r>
              <a:rPr lang="en-US" dirty="0" smtClean="0"/>
              <a:t>Convert the 150.0 grams of caffeine I just ingested into moles.  And also into atoms (or whatever the correct unit should be).</a:t>
            </a:r>
          </a:p>
          <a:p>
            <a:endParaRPr lang="en-US" dirty="0" smtClean="0"/>
          </a:p>
          <a:p>
            <a:r>
              <a:rPr lang="en-US" dirty="0" smtClean="0"/>
              <a:t>Finally, find the molar mass of caffeine, and also TRY to figure out what percentage of that mass is made up of Carbon…the element that makes this an organic compound.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7406640" cy="1472184"/>
          </a:xfrm>
        </p:spPr>
        <p:txBody>
          <a:bodyPr>
            <a:normAutofit/>
          </a:bodyPr>
          <a:lstStyle/>
          <a:p>
            <a:r>
              <a:rPr lang="en-US" dirty="0" smtClean="0"/>
              <a:t>Chapter 10.3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Percent Composition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174992" cy="4663440"/>
          </a:xfrm>
        </p:spPr>
        <p:txBody>
          <a:bodyPr/>
          <a:lstStyle/>
          <a:p>
            <a:r>
              <a:rPr lang="en-US" dirty="0" smtClean="0"/>
              <a:t>STP = standard</a:t>
            </a:r>
          </a:p>
          <a:p>
            <a:pPr>
              <a:buNone/>
            </a:pPr>
            <a:r>
              <a:rPr lang="en-US" dirty="0" smtClean="0"/>
              <a:t>temperature and pressure</a:t>
            </a:r>
          </a:p>
          <a:p>
            <a:pPr lvl="1"/>
            <a:r>
              <a:rPr lang="en-US" dirty="0" smtClean="0"/>
              <a:t>0</a:t>
            </a:r>
            <a:r>
              <a:rPr lang="en-US" baseline="30000" dirty="0" smtClean="0"/>
              <a:t>o</a:t>
            </a:r>
            <a:r>
              <a:rPr lang="en-US" dirty="0" smtClean="0"/>
              <a:t>C, 1 </a:t>
            </a:r>
            <a:r>
              <a:rPr lang="en-US" dirty="0" err="1" smtClean="0"/>
              <a:t>atm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Volume of  1 mol of gas at </a:t>
            </a:r>
            <a:r>
              <a:rPr lang="en-US" dirty="0" smtClean="0"/>
              <a:t>STP </a:t>
            </a:r>
            <a:r>
              <a:rPr lang="en-US" dirty="0" smtClean="0"/>
              <a:t>= 22.4 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Unit Conversions:</a:t>
            </a:r>
          </a:p>
          <a:p>
            <a:pPr>
              <a:buNone/>
            </a:pPr>
            <a:r>
              <a:rPr lang="en-US" dirty="0" smtClean="0"/>
              <a:t>Grams	 Moles 	Atoms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5181600"/>
            <a:ext cx="457200" cy="0"/>
          </a:xfrm>
          <a:prstGeom prst="straightConnector1">
            <a:avLst/>
          </a:prstGeom>
          <a:ln w="476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5181600"/>
            <a:ext cx="457200" cy="0"/>
          </a:xfrm>
          <a:prstGeom prst="straightConnector1">
            <a:avLst/>
          </a:prstGeom>
          <a:ln w="476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483608" cy="50292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Percent Composition </a:t>
            </a:r>
            <a:r>
              <a:rPr lang="en-US" dirty="0" smtClean="0"/>
              <a:t>– percentage of compound = a particular element</a:t>
            </a:r>
          </a:p>
          <a:p>
            <a:pPr lvl="1"/>
            <a:r>
              <a:rPr lang="en-US" dirty="0" smtClean="0"/>
              <a:t>Use molar mass and mass of compound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Formula: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MASS OF ELEMENT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MASS OF COMPOUND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5715000"/>
            <a:ext cx="3429000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0" y="5562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× 100%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457200" y="5105400"/>
            <a:ext cx="6019800" cy="1524000"/>
          </a:xfrm>
          <a:prstGeom prst="rect">
            <a:avLst/>
          </a:prstGeom>
          <a:noFill/>
          <a:ln w="1174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www.chemistrytutorials.org/images/stories/chemical_reactions/percent_composi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2075" y="2209800"/>
            <a:ext cx="3971925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(propane)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6477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Mass of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= 44.11 grams</a:t>
            </a:r>
          </a:p>
          <a:p>
            <a:pPr>
              <a:buNone/>
            </a:pPr>
            <a:r>
              <a:rPr lang="en-US" i="1" u="sng" dirty="0" smtClean="0"/>
              <a:t>% Carbon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(12.01 grams)</a:t>
            </a:r>
          </a:p>
          <a:p>
            <a:pPr>
              <a:buNone/>
            </a:pPr>
            <a:r>
              <a:rPr lang="en-US" dirty="0" smtClean="0"/>
              <a:t>  44.11 grams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u="sng" dirty="0" smtClean="0"/>
              <a:t>% Hydrogen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8 (1.01 grams)</a:t>
            </a:r>
          </a:p>
          <a:p>
            <a:pPr>
              <a:buNone/>
            </a:pPr>
            <a:r>
              <a:rPr lang="en-US" dirty="0" smtClean="0"/>
              <a:t>  44.11 grams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3581400"/>
            <a:ext cx="2819400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4200" y="3276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× 100%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124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81.68 % C</a:t>
            </a:r>
            <a:endParaRPr lang="en-US" sz="4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096000"/>
            <a:ext cx="2819400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0400" y="5715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× 100%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56388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18.32 % H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again.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know that there is a 7.50 gram sample of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.  How much of this sample is:</a:t>
            </a:r>
          </a:p>
          <a:p>
            <a:endParaRPr lang="en-US" dirty="0" smtClean="0"/>
          </a:p>
          <a:p>
            <a:r>
              <a:rPr lang="en-US" dirty="0" smtClean="0"/>
              <a:t>Carbon? [81.68% of molecule]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243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Warm Up #3</vt:lpstr>
      <vt:lpstr>Warm Up #3</vt:lpstr>
      <vt:lpstr>Chapter 10.3</vt:lpstr>
      <vt:lpstr>Review</vt:lpstr>
      <vt:lpstr>Percent Composition</vt:lpstr>
      <vt:lpstr>Example: C3H8 (propane)</vt:lpstr>
      <vt:lpstr>Using C3H8 again.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#3</dc:title>
  <dc:creator>Windows User</dc:creator>
  <cp:lastModifiedBy>Windows User</cp:lastModifiedBy>
  <cp:revision>1</cp:revision>
  <dcterms:created xsi:type="dcterms:W3CDTF">2013-11-25T22:09:12Z</dcterms:created>
  <dcterms:modified xsi:type="dcterms:W3CDTF">2013-11-25T22:09:47Z</dcterms:modified>
</cp:coreProperties>
</file>