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06288A-9469-4FE1-8C49-400E219662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81B87F-BC13-4596-A599-17C62629E7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953000" cy="4663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Find the percent composition of the following: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12</a:t>
            </a:r>
            <a:r>
              <a:rPr lang="en-US" dirty="0" smtClean="0"/>
              <a:t> (A big sugar)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(Iron (III) Oxide)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You have a 9.0 gram sample of gaseous hydrogen peroxide (H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hydrogen peroxide molecules are present in this sample?</a:t>
            </a:r>
          </a:p>
          <a:p>
            <a:endParaRPr lang="en-US" dirty="0"/>
          </a:p>
          <a:p>
            <a:r>
              <a:rPr lang="en-US" dirty="0" smtClean="0"/>
              <a:t>What is the volume of this hydrogen peroxide in Liters?  In milliliters?</a:t>
            </a:r>
          </a:p>
          <a:p>
            <a:endParaRPr lang="en-US" dirty="0"/>
          </a:p>
          <a:p>
            <a:r>
              <a:rPr lang="en-US" dirty="0" smtClean="0"/>
              <a:t>Find the molar mass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.  TRY to figure out what percentage of this mass is Oxygen.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815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10.4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Molecular and Empirical Formulas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91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1143000"/>
          </a:xfrm>
        </p:spPr>
        <p:txBody>
          <a:bodyPr/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4255008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Empirical Formula </a:t>
            </a:r>
            <a:r>
              <a:rPr lang="en-US" dirty="0" smtClean="0"/>
              <a:t>– the </a:t>
            </a:r>
            <a:r>
              <a:rPr lang="en-US" dirty="0" smtClean="0"/>
              <a:t>simplified ratio </a:t>
            </a:r>
            <a:r>
              <a:rPr lang="en-US" dirty="0" smtClean="0"/>
              <a:t>of elements in a compound</a:t>
            </a:r>
          </a:p>
          <a:p>
            <a:endParaRPr lang="en-US" dirty="0" smtClean="0"/>
          </a:p>
          <a:p>
            <a:r>
              <a:rPr lang="en-US" dirty="0" smtClean="0"/>
              <a:t>Ex.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u="sng" dirty="0" smtClean="0"/>
              <a:t>Empirical Formula</a:t>
            </a:r>
            <a:r>
              <a:rPr lang="en-US" dirty="0" smtClean="0"/>
              <a:t>: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(1:2:1 ratio)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098792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u="sng" dirty="0" smtClean="0"/>
              <a:t>Given</a:t>
            </a:r>
            <a:r>
              <a:rPr lang="en-US" dirty="0" smtClean="0"/>
              <a:t>:</a:t>
            </a:r>
          </a:p>
          <a:p>
            <a:r>
              <a:rPr lang="en-US" dirty="0" smtClean="0"/>
              <a:t>25.90%  = Nitrogen</a:t>
            </a:r>
          </a:p>
          <a:p>
            <a:r>
              <a:rPr lang="en-US" dirty="0" smtClean="0"/>
              <a:t>74.10% = Oxygen</a:t>
            </a:r>
          </a:p>
          <a:p>
            <a:endParaRPr lang="en-US" dirty="0" smtClean="0"/>
          </a:p>
          <a:p>
            <a:r>
              <a:rPr lang="en-US" dirty="0" smtClean="0"/>
              <a:t>Step 1: Convert to Moles (assume 100 g)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25.90 g N  	  1 mol N</a:t>
            </a:r>
          </a:p>
          <a:p>
            <a:pPr>
              <a:buNone/>
            </a:pPr>
            <a:r>
              <a:rPr lang="en-US" dirty="0" smtClean="0"/>
              <a:t>			 14.01g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74.10 g O	1 mol </a:t>
            </a:r>
            <a:r>
              <a:rPr lang="en-US" dirty="0" smtClean="0"/>
              <a:t>  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/>
              <a:t>16.00 g 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41910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1.85 mol 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56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4.63 mol O</a:t>
            </a:r>
            <a:endParaRPr lang="en-US" sz="4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4724400"/>
            <a:ext cx="33528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400" y="6096000"/>
            <a:ext cx="32766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52800" y="4267200"/>
            <a:ext cx="0" cy="83820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5638800"/>
            <a:ext cx="0" cy="83820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458200" cy="5105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i="1" u="sng" dirty="0" smtClean="0"/>
              <a:t>Next Step</a:t>
            </a:r>
            <a:r>
              <a:rPr lang="en-US" dirty="0" smtClean="0"/>
              <a:t>: Find the Mole to Mole Ratio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(2.5 mol O : 1 mol N)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u="sng" dirty="0" smtClean="0"/>
              <a:t>Last Step</a:t>
            </a:r>
            <a:r>
              <a:rPr lang="en-US" dirty="0" smtClean="0"/>
              <a:t>: If ratio = not a whole number, make it a whole number (ex. multiply by 2)</a:t>
            </a:r>
          </a:p>
          <a:p>
            <a:endParaRPr lang="en-US" dirty="0" smtClean="0"/>
          </a:p>
          <a:p>
            <a:r>
              <a:rPr lang="en-US" dirty="0" smtClean="0"/>
              <a:t>5 mol O: 2 mol N			</a:t>
            </a:r>
            <a:r>
              <a:rPr lang="en-US" b="1" u="sng" dirty="0" smtClean="0"/>
              <a:t>Empirical Formula: N</a:t>
            </a:r>
            <a:r>
              <a:rPr lang="en-US" b="1" u="sng" baseline="-25000" dirty="0" smtClean="0"/>
              <a:t>2</a:t>
            </a:r>
            <a:r>
              <a:rPr lang="en-US" b="1" u="sng" dirty="0" smtClean="0"/>
              <a:t>O</a:t>
            </a:r>
            <a:r>
              <a:rPr lang="en-US" b="1" u="sng" baseline="-25000" dirty="0" smtClean="0"/>
              <a:t>5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6670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2.50 ratio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0480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1.85 mol N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0574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4.63 mol O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2971800"/>
            <a:ext cx="33528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vs. 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8305800" cy="46634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Remember: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u="sng" dirty="0" smtClean="0"/>
              <a:t>Empirical Formula </a:t>
            </a:r>
            <a:r>
              <a:rPr lang="en-US" dirty="0" smtClean="0"/>
              <a:t>= MOST basic formula of compound</a:t>
            </a:r>
          </a:p>
          <a:p>
            <a:endParaRPr lang="en-US" dirty="0" smtClean="0"/>
          </a:p>
          <a:p>
            <a:r>
              <a:rPr lang="en-US" b="1" u="sng" dirty="0" smtClean="0"/>
              <a:t>Molecular Formula</a:t>
            </a:r>
            <a:r>
              <a:rPr lang="en-US" dirty="0" smtClean="0"/>
              <a:t> = ACTUAL formula of compound</a:t>
            </a:r>
          </a:p>
          <a:p>
            <a:endParaRPr lang="en-US" dirty="0" smtClean="0"/>
          </a:p>
          <a:p>
            <a:r>
              <a:rPr lang="en-US" dirty="0" smtClean="0"/>
              <a:t>Difference: Molar Mass (given)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to Molecular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5638800" cy="4663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endParaRPr lang="en-US" dirty="0" smtClean="0"/>
          </a:p>
          <a:p>
            <a:r>
              <a:rPr lang="en-US" dirty="0" smtClean="0"/>
              <a:t>Empirical: </a:t>
            </a:r>
            <a:r>
              <a:rPr lang="en-US" b="1" u="sng" dirty="0" smtClean="0"/>
              <a:t>N</a:t>
            </a:r>
            <a:r>
              <a:rPr lang="en-US" b="1" u="sng" baseline="-25000" dirty="0" smtClean="0"/>
              <a:t>2</a:t>
            </a:r>
            <a:r>
              <a:rPr lang="en-US" b="1" u="sng" dirty="0" smtClean="0"/>
              <a:t>O</a:t>
            </a:r>
            <a:r>
              <a:rPr lang="en-US" b="1" u="sng" baseline="-25000" dirty="0" smtClean="0"/>
              <a:t>5</a:t>
            </a:r>
          </a:p>
          <a:p>
            <a:pPr lvl="1"/>
            <a:r>
              <a:rPr lang="en-US" dirty="0" smtClean="0"/>
              <a:t>Mass = 108.02 g</a:t>
            </a:r>
          </a:p>
          <a:p>
            <a:endParaRPr lang="en-US" dirty="0" smtClean="0"/>
          </a:p>
          <a:p>
            <a:r>
              <a:rPr lang="en-US" dirty="0" smtClean="0"/>
              <a:t>Actual Mass = 324.06 g</a:t>
            </a:r>
          </a:p>
          <a:p>
            <a:pPr lvl="1"/>
            <a:r>
              <a:rPr lang="en-US" dirty="0" smtClean="0"/>
              <a:t>3 x the mass of the empirical</a:t>
            </a:r>
          </a:p>
          <a:p>
            <a:endParaRPr lang="en-US" dirty="0" smtClean="0"/>
          </a:p>
          <a:p>
            <a:r>
              <a:rPr lang="en-US" dirty="0" smtClean="0"/>
              <a:t>Molecular Formula: </a:t>
            </a:r>
            <a:r>
              <a:rPr lang="en-US" b="1" u="sng" dirty="0" smtClean="0"/>
              <a:t>N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O</a:t>
            </a:r>
            <a:r>
              <a:rPr lang="en-US" b="1" u="sng" baseline="-25000" dirty="0" smtClean="0"/>
              <a:t>15</a:t>
            </a:r>
          </a:p>
          <a:p>
            <a:pPr lvl="1"/>
            <a:r>
              <a:rPr lang="en-US" dirty="0" smtClean="0"/>
              <a:t>Multiply both subscripts by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279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Warm Up #5</vt:lpstr>
      <vt:lpstr>Warm Up #4</vt:lpstr>
      <vt:lpstr>Chapter 10.4</vt:lpstr>
      <vt:lpstr>Empirical Formula</vt:lpstr>
      <vt:lpstr>Example Problem</vt:lpstr>
      <vt:lpstr>Example Problem Cont’d</vt:lpstr>
      <vt:lpstr>Empirical vs. Molecular Formula</vt:lpstr>
      <vt:lpstr>Empirical to Molecular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#5</dc:title>
  <dc:creator>Windows User</dc:creator>
  <cp:lastModifiedBy>Windows User</cp:lastModifiedBy>
  <cp:revision>1</cp:revision>
  <dcterms:created xsi:type="dcterms:W3CDTF">2013-11-25T22:10:22Z</dcterms:created>
  <dcterms:modified xsi:type="dcterms:W3CDTF">2013-11-25T22:11:47Z</dcterms:modified>
</cp:coreProperties>
</file>