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01BF1-6630-44B8-A265-8E563280AF6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24F69-EDE7-4C71-A86A-73AF789AE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Balance the following, and identify type of reaction occurring.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___ Fe + __O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___Fe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3</a:t>
            </a: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___ C</a:t>
            </a:r>
            <a:r>
              <a:rPr lang="en-US" baseline="-25000" dirty="0" smtClean="0">
                <a:sym typeface="Wingdings" pitchFamily="2" charset="2"/>
              </a:rPr>
              <a:t>7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___O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___CO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___H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Sodium sulfate + iron (II) nitrate  sodium nitrate + iron (II) sulfate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Aluminum + Silver (I) Sulfide  _________________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11.2 Predicting Products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Combination</a:t>
            </a:r>
            <a:r>
              <a:rPr lang="en-US" dirty="0" smtClean="0"/>
              <a:t> – two things coming together</a:t>
            </a:r>
          </a:p>
          <a:p>
            <a:pPr lvl="1"/>
            <a:r>
              <a:rPr lang="en-US" dirty="0" smtClean="0"/>
              <a:t>A + B </a:t>
            </a:r>
            <a:r>
              <a:rPr lang="en-US" dirty="0" smtClean="0">
                <a:sym typeface="Wingdings" pitchFamily="2" charset="2"/>
              </a:rPr>
              <a:t> AB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Decomposition</a:t>
            </a:r>
            <a:r>
              <a:rPr lang="en-US" dirty="0" smtClean="0">
                <a:sym typeface="Wingdings" pitchFamily="2" charset="2"/>
              </a:rPr>
              <a:t> – one thing splitting into two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  A +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727448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Single Replacement </a:t>
            </a:r>
            <a:r>
              <a:rPr lang="en-US" dirty="0" smtClean="0"/>
              <a:t>– one thing being replaced</a:t>
            </a:r>
          </a:p>
          <a:p>
            <a:pPr lvl="1"/>
            <a:r>
              <a:rPr lang="en-US" dirty="0" smtClean="0"/>
              <a:t>A + BC </a:t>
            </a:r>
            <a:r>
              <a:rPr lang="en-US" dirty="0" smtClean="0">
                <a:sym typeface="Wingdings" pitchFamily="2" charset="2"/>
              </a:rPr>
              <a:t> B + AC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Double Replacement</a:t>
            </a:r>
            <a:r>
              <a:rPr lang="en-US" dirty="0" smtClean="0">
                <a:sym typeface="Wingdings" pitchFamily="2" charset="2"/>
              </a:rPr>
              <a:t> – two things being replaced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 + CD  AD + CB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METAL replaces METAL (</a:t>
            </a:r>
            <a:r>
              <a:rPr lang="en-US" i="1" dirty="0" smtClean="0">
                <a:sym typeface="Wingdings" pitchFamily="2" charset="2"/>
              </a:rPr>
              <a:t>Hydrogen = metal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NON-METAL replaces NON-METAL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reaction type</a:t>
            </a:r>
          </a:p>
          <a:p>
            <a:endParaRPr lang="en-US" dirty="0" smtClean="0"/>
          </a:p>
          <a:p>
            <a:r>
              <a:rPr lang="en-US" dirty="0" smtClean="0"/>
              <a:t>Write down the products…leaving space between them for subscripts</a:t>
            </a:r>
          </a:p>
          <a:p>
            <a:endParaRPr lang="en-US" dirty="0" smtClean="0"/>
          </a:p>
          <a:p>
            <a:r>
              <a:rPr lang="en-US" dirty="0" smtClean="0"/>
              <a:t>Figure out the charges of each thing (for subscripts)</a:t>
            </a:r>
          </a:p>
          <a:p>
            <a:endParaRPr lang="en-US" dirty="0" smtClean="0"/>
          </a:p>
          <a:p>
            <a:r>
              <a:rPr lang="en-US" dirty="0" smtClean="0"/>
              <a:t>BALANCE (coefficients)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Predict the products, balance the equation, and identify reaction type:</a:t>
            </a:r>
          </a:p>
          <a:p>
            <a:endParaRPr lang="en-US" dirty="0"/>
          </a:p>
          <a:p>
            <a:r>
              <a:rPr lang="en-US" dirty="0" err="1" smtClean="0"/>
              <a:t>AgI</a:t>
            </a:r>
            <a:r>
              <a:rPr lang="en-US" dirty="0" smtClean="0"/>
              <a:t> + Na</a:t>
            </a:r>
            <a:r>
              <a:rPr lang="en-US" baseline="-25000" dirty="0" smtClean="0"/>
              <a:t>2</a:t>
            </a:r>
            <a:r>
              <a:rPr lang="en-US" dirty="0" smtClean="0"/>
              <a:t>S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Titanium (IV) chloride + bromine gas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Tetracarbon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hexahydride</a:t>
            </a:r>
            <a:r>
              <a:rPr lang="en-US" dirty="0" smtClean="0">
                <a:sym typeface="Wingdings" pitchFamily="2" charset="2"/>
              </a:rPr>
              <a:t> and oxygen undergo combustion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Potassium oxide decomposes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10015</TotalTime>
  <Words>200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#3</vt:lpstr>
      <vt:lpstr>Chapter 11.2 Predicting Products</vt:lpstr>
      <vt:lpstr>Types of Reactions</vt:lpstr>
      <vt:lpstr>Types of Reactions</vt:lpstr>
      <vt:lpstr>Predicting Products</vt:lpstr>
      <vt:lpstr>Quick Quiz #2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#3</dc:title>
  <dc:creator>GLockett</dc:creator>
  <cp:lastModifiedBy>Windows User</cp:lastModifiedBy>
  <cp:revision>559</cp:revision>
  <dcterms:created xsi:type="dcterms:W3CDTF">2012-12-16T23:47:16Z</dcterms:created>
  <dcterms:modified xsi:type="dcterms:W3CDTF">2013-12-10T16:25:39Z</dcterms:modified>
</cp:coreProperties>
</file>