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EA1B88-3EBC-46C3-A5EC-5EA05697486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4F4E9-5B84-449C-A0A4-14EC3FE7C7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Warm Up #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terms solution, solvent and solute, explain how dissolving works.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property of water allows it to have a lower density in its solid state in comparison to its liquid state?</a:t>
            </a:r>
          </a:p>
          <a:p>
            <a:endParaRPr lang="en-US" dirty="0" smtClean="0"/>
          </a:p>
          <a:p>
            <a:r>
              <a:rPr lang="en-US" dirty="0" smtClean="0"/>
              <a:t>What type of solution could you have if you heated up a saturated solution on a hot plate for an extended period of time?  Initially, how would heating up the solution affect its solubility?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10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percent of WATER in </a:t>
            </a:r>
            <a:r>
              <a:rPr lang="en-US" sz="3200" b="1" dirty="0" smtClean="0"/>
              <a:t>K2S · </a:t>
            </a:r>
            <a:r>
              <a:rPr lang="en-US" sz="3200" b="1" dirty="0" smtClean="0"/>
              <a:t>4 </a:t>
            </a:r>
            <a:r>
              <a:rPr lang="en-US" sz="3200" b="1" dirty="0" smtClean="0"/>
              <a:t>H2O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 this compound.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had a 12.0 gram sample of K2S · </a:t>
            </a:r>
            <a:r>
              <a:rPr lang="en-US" dirty="0" smtClean="0"/>
              <a:t>4 </a:t>
            </a:r>
            <a:r>
              <a:rPr lang="en-US" dirty="0" smtClean="0"/>
              <a:t>H2O, how much would you have once you evaporated all of the water off using a hot plate?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6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45.8 grams of Ca(NO3)2 into moles.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 solution is said to be “concentrated,” what does that mean?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difference between a saturated solution and a supersaturated 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16.3 </a:t>
            </a:r>
            <a:r>
              <a:rPr lang="en-US" dirty="0" err="1" smtClean="0"/>
              <a:t>Molarity</a:t>
            </a:r>
            <a:r>
              <a:rPr lang="en-US" dirty="0" smtClean="0"/>
              <a:t> and Hydrates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4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err="1" smtClean="0"/>
              <a:t>Molarity</a:t>
            </a:r>
            <a:r>
              <a:rPr lang="en-US" dirty="0" smtClean="0"/>
              <a:t> (M) – concentration of a solution</a:t>
            </a:r>
          </a:p>
          <a:p>
            <a:pPr lvl="1"/>
            <a:r>
              <a:rPr lang="en-US" dirty="0" smtClean="0"/>
              <a:t>Dilute vs. Concentrated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chemtech.org/cn/ctec1205/images/12-molar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470535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86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Molarity</a:t>
            </a:r>
            <a:r>
              <a:rPr lang="en-US" dirty="0" smtClean="0"/>
              <a:t> (M)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876800" cy="4937915"/>
          </a:xfrm>
        </p:spPr>
        <p:txBody>
          <a:bodyPr>
            <a:normAutofit/>
          </a:bodyPr>
          <a:lstStyle/>
          <a:p>
            <a:r>
              <a:rPr lang="en-US" dirty="0" smtClean="0"/>
              <a:t>M = mol/L</a:t>
            </a:r>
          </a:p>
          <a:p>
            <a:endParaRPr lang="en-US" dirty="0" smtClean="0"/>
          </a:p>
          <a:p>
            <a:r>
              <a:rPr lang="en-US" dirty="0" smtClean="0"/>
              <a:t>mol…use T-Charts</a:t>
            </a:r>
          </a:p>
          <a:p>
            <a:pPr lvl="1"/>
            <a:r>
              <a:rPr lang="en-US" dirty="0" smtClean="0"/>
              <a:t>Grams…</a:t>
            </a:r>
            <a:r>
              <a:rPr lang="en-US" dirty="0" err="1" smtClean="0"/>
              <a:t>mols</a:t>
            </a:r>
            <a:r>
              <a:rPr lang="en-US" dirty="0" smtClean="0"/>
              <a:t> (periodic table)</a:t>
            </a:r>
          </a:p>
          <a:p>
            <a:pPr lvl="1"/>
            <a:r>
              <a:rPr lang="en-US" dirty="0" smtClean="0"/>
              <a:t>Molecules…</a:t>
            </a:r>
            <a:r>
              <a:rPr lang="en-US" dirty="0" err="1" smtClean="0"/>
              <a:t>mols</a:t>
            </a:r>
            <a:r>
              <a:rPr lang="en-US" dirty="0" smtClean="0"/>
              <a:t> (6.022x10</a:t>
            </a:r>
            <a:r>
              <a:rPr lang="en-US" baseline="30000" dirty="0" smtClean="0"/>
              <a:t>23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L…move decimal</a:t>
            </a:r>
          </a:p>
          <a:p>
            <a:pPr lvl="1"/>
            <a:r>
              <a:rPr lang="en-US" dirty="0" err="1" smtClean="0"/>
              <a:t>mL</a:t>
            </a:r>
            <a:r>
              <a:rPr lang="en-US" dirty="0" smtClean="0"/>
              <a:t>/cm</a:t>
            </a:r>
            <a:r>
              <a:rPr lang="en-US" baseline="30000" dirty="0" smtClean="0"/>
              <a:t>3</a:t>
            </a:r>
            <a:r>
              <a:rPr lang="en-US" dirty="0" smtClean="0"/>
              <a:t>…three spaces left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88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You dilute 50.0 grams of </a:t>
            </a:r>
            <a:r>
              <a:rPr lang="en-US" dirty="0" err="1" smtClean="0"/>
              <a:t>HCl</a:t>
            </a:r>
            <a:r>
              <a:rPr lang="en-US" dirty="0" smtClean="0"/>
              <a:t> into a 2000. </a:t>
            </a:r>
            <a:r>
              <a:rPr lang="en-US" dirty="0" err="1" smtClean="0"/>
              <a:t>mL</a:t>
            </a:r>
            <a:r>
              <a:rPr lang="en-US" dirty="0" smtClean="0"/>
              <a:t> beaker and fill the rest with water.  What is the concentration of your solution?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have a 100. </a:t>
            </a:r>
            <a:r>
              <a:rPr lang="en-US" dirty="0" err="1" smtClean="0"/>
              <a:t>mL</a:t>
            </a:r>
            <a:r>
              <a:rPr lang="en-US" dirty="0" smtClean="0"/>
              <a:t> solution of aqueous </a:t>
            </a:r>
            <a:r>
              <a:rPr lang="en-US" dirty="0" err="1" smtClean="0"/>
              <a:t>NaCl</a:t>
            </a:r>
            <a:r>
              <a:rPr lang="en-US" dirty="0" smtClean="0"/>
              <a:t> with a </a:t>
            </a:r>
            <a:r>
              <a:rPr lang="en-US" dirty="0" err="1" smtClean="0"/>
              <a:t>molarity</a:t>
            </a:r>
            <a:r>
              <a:rPr lang="en-US" dirty="0" smtClean="0"/>
              <a:t> of 0.500 M.  Calculate, in grams, the amount of </a:t>
            </a:r>
            <a:r>
              <a:rPr lang="en-US" dirty="0" err="1" smtClean="0"/>
              <a:t>NaCl</a:t>
            </a:r>
            <a:r>
              <a:rPr lang="en-US" dirty="0" smtClean="0"/>
              <a:t> you have in your solution.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646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concentrations of an unsaturated, saturated and supersaturated solution.  How would they  all differ?</a:t>
            </a:r>
          </a:p>
          <a:p>
            <a:endParaRPr lang="en-US" dirty="0" smtClean="0"/>
          </a:p>
          <a:p>
            <a:r>
              <a:rPr lang="en-US" dirty="0" smtClean="0"/>
              <a:t>Calculate the volume, in milliliters, that is required to make a 0.45 M sample using 79.0 grams of </a:t>
            </a:r>
            <a:r>
              <a:rPr lang="en-US" dirty="0" err="1" smtClean="0"/>
              <a:t>AgCl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Calculate the amount, in grams, of sodium carbonate it would take to make a 4.5 M solution using 25.0 </a:t>
            </a:r>
            <a:r>
              <a:rPr lang="en-US" dirty="0" err="1" smtClean="0"/>
              <a:t>mL</a:t>
            </a:r>
            <a:r>
              <a:rPr lang="en-US" dirty="0" smtClean="0"/>
              <a:t> of liquid.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 crushing the crystals would help them dissolve faster.</a:t>
            </a:r>
          </a:p>
          <a:p>
            <a:endParaRPr lang="en-US" dirty="0" smtClean="0"/>
          </a:p>
          <a:p>
            <a:r>
              <a:rPr lang="en-US" dirty="0" smtClean="0"/>
              <a:t>If the concentration of a 600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solution is 0.753 molar…how much </a:t>
            </a:r>
            <a:r>
              <a:rPr lang="en-US" dirty="0" err="1" smtClean="0"/>
              <a:t>NaOH</a:t>
            </a:r>
            <a:r>
              <a:rPr lang="en-US" dirty="0" smtClean="0"/>
              <a:t> is needed, in grams?</a:t>
            </a:r>
          </a:p>
          <a:p>
            <a:endParaRPr lang="en-US" dirty="0" smtClean="0"/>
          </a:p>
          <a:p>
            <a:r>
              <a:rPr lang="en-US" dirty="0" smtClean="0"/>
              <a:t>In the lab we were working with Copper (II) Sulfate </a:t>
            </a:r>
            <a:r>
              <a:rPr lang="en-US" dirty="0" err="1" smtClean="0"/>
              <a:t>Pentahydrate</a:t>
            </a:r>
            <a:r>
              <a:rPr lang="en-US" dirty="0" smtClean="0"/>
              <a:t>.  A) what is the chemical formula for this substance and B) find the percent composition of water for this.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4800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Hydrate</a:t>
            </a:r>
            <a:r>
              <a:rPr lang="en-US" dirty="0" smtClean="0"/>
              <a:t> – a compound containing water</a:t>
            </a:r>
          </a:p>
          <a:p>
            <a:endParaRPr lang="en-US" dirty="0" smtClean="0"/>
          </a:p>
          <a:p>
            <a:r>
              <a:rPr lang="en-US" dirty="0" smtClean="0"/>
              <a:t>Ex. MgSO4 • 7H2O</a:t>
            </a:r>
          </a:p>
          <a:p>
            <a:pPr lvl="1"/>
            <a:r>
              <a:rPr lang="en-US" dirty="0" smtClean="0"/>
              <a:t>Magnesium Sulfate </a:t>
            </a:r>
            <a:r>
              <a:rPr lang="en-US" dirty="0" err="1" smtClean="0"/>
              <a:t>Heptahydrate</a:t>
            </a:r>
            <a:endParaRPr lang="en-US" dirty="0" smtClean="0"/>
          </a:p>
          <a:p>
            <a:r>
              <a:rPr lang="en-US" dirty="0" smtClean="0"/>
              <a:t>Compound name + “</a:t>
            </a:r>
            <a:r>
              <a:rPr lang="en-US" i="1" dirty="0" smtClean="0"/>
              <a:t>prefix</a:t>
            </a:r>
            <a:r>
              <a:rPr lang="en-US" dirty="0" smtClean="0"/>
              <a:t>-hydrate”</a:t>
            </a:r>
          </a:p>
          <a:p>
            <a:endParaRPr lang="en-US" dirty="0" smtClean="0"/>
          </a:p>
          <a:p>
            <a:r>
              <a:rPr lang="en-US" dirty="0" smtClean="0"/>
              <a:t>% Water = (total mass of water/mass of total substance) x 100%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13414</TotalTime>
  <Words>446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Warm Up # 1</vt:lpstr>
      <vt:lpstr>Warm Up #2</vt:lpstr>
      <vt:lpstr>16.3 Molarity and Hydrates</vt:lpstr>
      <vt:lpstr>Molarity</vt:lpstr>
      <vt:lpstr>Finding Molarity (M)</vt:lpstr>
      <vt:lpstr>Practice Problems:</vt:lpstr>
      <vt:lpstr>Warm Up #3</vt:lpstr>
      <vt:lpstr>Warm Up #3</vt:lpstr>
      <vt:lpstr>Hydrates Review</vt:lpstr>
      <vt:lpstr>Practice Problem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3</dc:title>
  <dc:creator>GL</dc:creator>
  <cp:lastModifiedBy>Windows User</cp:lastModifiedBy>
  <cp:revision>826</cp:revision>
  <dcterms:created xsi:type="dcterms:W3CDTF">2013-03-08T20:57:32Z</dcterms:created>
  <dcterms:modified xsi:type="dcterms:W3CDTF">2014-02-27T23:50:44Z</dcterms:modified>
</cp:coreProperties>
</file>