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B2ACD-607C-483B-BB1C-C3812581109E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C376A-E8C3-4125-B671-F5A06C5D4F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C376A-E8C3-4125-B671-F5A06C5D4FB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114914-5CC3-4261-B9FA-51A1EFEE5BC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EE38CC-5B93-44E5-9F26-4107F69E6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You are </a:t>
            </a:r>
            <a:r>
              <a:rPr lang="en-US" dirty="0" smtClean="0"/>
              <a:t>INITIALLY given </a:t>
            </a:r>
            <a:r>
              <a:rPr lang="en-US" dirty="0" smtClean="0"/>
              <a:t>98.5 grams of </a:t>
            </a:r>
            <a:r>
              <a:rPr lang="en-US" dirty="0" smtClean="0"/>
              <a:t>Magnesium Hydroxide</a:t>
            </a:r>
            <a:r>
              <a:rPr lang="en-US" dirty="0" smtClean="0"/>
              <a:t>, </a:t>
            </a:r>
            <a:r>
              <a:rPr lang="en-US" dirty="0" smtClean="0"/>
              <a:t>Mg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, in a 500 </a:t>
            </a:r>
            <a:r>
              <a:rPr lang="en-US" dirty="0" err="1" smtClean="0"/>
              <a:t>mL</a:t>
            </a:r>
            <a:r>
              <a:rPr lang="en-US" dirty="0" smtClean="0"/>
              <a:t> solution with water</a:t>
            </a:r>
            <a:r>
              <a:rPr lang="en-US" dirty="0" smtClean="0"/>
              <a:t>. Kb = 8.9x10</a:t>
            </a:r>
            <a:r>
              <a:rPr lang="en-US" baseline="30000" dirty="0" smtClean="0"/>
              <a:t>-3</a:t>
            </a:r>
            <a:endParaRPr lang="en-US" baseline="30000" dirty="0" smtClean="0"/>
          </a:p>
          <a:p>
            <a:endParaRPr lang="en-US" dirty="0" smtClean="0"/>
          </a:p>
          <a:p>
            <a:r>
              <a:rPr lang="en-US" sz="3600" dirty="0" smtClean="0"/>
              <a:t>1.  Is </a:t>
            </a:r>
            <a:r>
              <a:rPr lang="en-US" sz="3600" dirty="0" smtClean="0"/>
              <a:t>magnesium hydroxide a weak or strong </a:t>
            </a:r>
            <a:r>
              <a:rPr lang="en-US" sz="3600" dirty="0" smtClean="0"/>
              <a:t>base?</a:t>
            </a:r>
          </a:p>
          <a:p>
            <a:r>
              <a:rPr lang="en-US" sz="3600" dirty="0" smtClean="0"/>
              <a:t>2.  What is the concentration of </a:t>
            </a:r>
            <a:r>
              <a:rPr lang="en-US" sz="3600" dirty="0" smtClean="0"/>
              <a:t>Mg</a:t>
            </a:r>
            <a:r>
              <a:rPr lang="en-US" sz="3600" dirty="0" smtClean="0"/>
              <a:t>(OH)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3.  What is the [OH</a:t>
            </a:r>
            <a:r>
              <a:rPr lang="en-US" sz="3600" baseline="30000" dirty="0" smtClean="0"/>
              <a:t>-</a:t>
            </a:r>
            <a:r>
              <a:rPr lang="en-US" sz="3600" dirty="0" smtClean="0"/>
              <a:t>]? [YOU NEED ICE TABLE]</a:t>
            </a:r>
            <a:endParaRPr lang="en-US" sz="3600" dirty="0" smtClean="0"/>
          </a:p>
          <a:p>
            <a:r>
              <a:rPr lang="en-US" sz="3600" dirty="0" smtClean="0"/>
              <a:t>4.  What is the pH of this substance</a:t>
            </a:r>
            <a:r>
              <a:rPr lang="en-US" sz="3600" dirty="0" smtClean="0"/>
              <a:t>?</a:t>
            </a:r>
            <a:endParaRPr lang="en-US" sz="3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#7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35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10 grams NH</a:t>
            </a:r>
            <a:r>
              <a:rPr lang="en-US" baseline="-25000" dirty="0" smtClean="0"/>
              <a:t>3</a:t>
            </a:r>
            <a:r>
              <a:rPr lang="en-US" dirty="0" smtClean="0"/>
              <a:t>, a weak base, reacts with water to make a    5 L solution at equilibrium.  The Kb of NH</a:t>
            </a:r>
            <a:r>
              <a:rPr lang="en-US" baseline="-25000" dirty="0" smtClean="0"/>
              <a:t>3</a:t>
            </a:r>
            <a:r>
              <a:rPr lang="en-US" dirty="0" smtClean="0"/>
              <a:t> is 1.8x10</a:t>
            </a:r>
            <a:r>
              <a:rPr lang="en-US" baseline="30000" dirty="0" smtClean="0"/>
              <a:t>-5</a:t>
            </a:r>
          </a:p>
          <a:p>
            <a:endParaRPr lang="en-US" baseline="30000" dirty="0" smtClean="0"/>
          </a:p>
          <a:p>
            <a:r>
              <a:rPr lang="en-US" dirty="0" smtClean="0"/>
              <a:t>Calculate [NH</a:t>
            </a:r>
            <a:r>
              <a:rPr lang="en-US" baseline="-25000" dirty="0" smtClean="0"/>
              <a:t>3</a:t>
            </a:r>
            <a:r>
              <a:rPr lang="en-US" dirty="0" smtClean="0"/>
              <a:t>]…M = mol/L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Show the reaction between NH</a:t>
            </a:r>
            <a:r>
              <a:rPr lang="en-US" baseline="-25000" dirty="0" smtClean="0"/>
              <a:t>3</a:t>
            </a:r>
            <a:r>
              <a:rPr lang="en-US" dirty="0" smtClean="0"/>
              <a:t> and water, and set up a Kb equation.</a:t>
            </a:r>
          </a:p>
          <a:p>
            <a:endParaRPr lang="en-US" dirty="0" smtClean="0"/>
          </a:p>
          <a:p>
            <a:r>
              <a:rPr lang="en-US" dirty="0" smtClean="0"/>
              <a:t>Solve for the [OH-].  With this, solve for the pH of your base.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19.5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Hydrolysis of a Salt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97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Hydrolysis…what?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5791200" cy="5116033"/>
          </a:xfrm>
        </p:spPr>
        <p:txBody>
          <a:bodyPr>
            <a:normAutofit/>
          </a:bodyPr>
          <a:lstStyle/>
          <a:p>
            <a:r>
              <a:rPr lang="en-US" dirty="0" smtClean="0"/>
              <a:t>Hydrolysis – adding water</a:t>
            </a:r>
          </a:p>
          <a:p>
            <a:endParaRPr lang="en-US" dirty="0" smtClean="0"/>
          </a:p>
          <a:p>
            <a:r>
              <a:rPr lang="en-US" dirty="0" smtClean="0"/>
              <a:t>When adding water to a salt you get…</a:t>
            </a:r>
          </a:p>
          <a:p>
            <a:pPr lvl="1"/>
            <a:r>
              <a:rPr lang="en-US" dirty="0" smtClean="0"/>
              <a:t>One acid</a:t>
            </a:r>
          </a:p>
          <a:p>
            <a:pPr lvl="1"/>
            <a:r>
              <a:rPr lang="en-US" dirty="0" smtClean="0"/>
              <a:t>One base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Ex. </a:t>
            </a:r>
            <a:r>
              <a:rPr lang="en-US" dirty="0" err="1" smtClean="0"/>
              <a:t>NaCl</a:t>
            </a:r>
            <a:r>
              <a:rPr lang="en-US" dirty="0" smtClean="0"/>
              <a:t> + HOH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NaOH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HCl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NaOH</a:t>
            </a:r>
            <a:r>
              <a:rPr lang="en-US" dirty="0" smtClean="0">
                <a:sym typeface="Wingdings" pitchFamily="2" charset="2"/>
              </a:rPr>
              <a:t> = base, </a:t>
            </a:r>
            <a:r>
              <a:rPr lang="en-US" dirty="0" err="1" smtClean="0">
                <a:sym typeface="Wingdings" pitchFamily="2" charset="2"/>
              </a:rPr>
              <a:t>HCl</a:t>
            </a:r>
            <a:r>
              <a:rPr lang="en-US" dirty="0" smtClean="0">
                <a:sym typeface="Wingdings" pitchFamily="2" charset="2"/>
              </a:rPr>
              <a:t> = acid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DOUBLE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84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Acids and Bases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Strong Acids: </a:t>
            </a:r>
            <a:r>
              <a:rPr lang="en-US" dirty="0" err="1" smtClean="0"/>
              <a:t>HCl</a:t>
            </a:r>
            <a:r>
              <a:rPr lang="en-US" dirty="0" smtClean="0"/>
              <a:t>, </a:t>
            </a:r>
            <a:r>
              <a:rPr lang="en-US" dirty="0" err="1" smtClean="0"/>
              <a:t>HBr</a:t>
            </a:r>
            <a:r>
              <a:rPr lang="en-US" dirty="0" smtClean="0"/>
              <a:t>, HI, HNO</a:t>
            </a:r>
            <a:r>
              <a:rPr lang="en-US" baseline="-25000" dirty="0" smtClean="0"/>
              <a:t>3</a:t>
            </a:r>
            <a:r>
              <a:rPr lang="en-US" dirty="0" smtClean="0"/>
              <a:t>, HClO</a:t>
            </a:r>
            <a:r>
              <a:rPr lang="en-US" baseline="-25000" dirty="0" smtClean="0"/>
              <a:t>3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Strong Bases: Any Alkali/alkaline metal with OH  (except Mg)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91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of the 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5105400" cy="50398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Strong acid and Strong base</a:t>
            </a:r>
          </a:p>
          <a:p>
            <a:pPr lvl="1"/>
            <a:r>
              <a:rPr lang="en-US" dirty="0" smtClean="0"/>
              <a:t>NEUTRAL pH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Strong acid and Weak base</a:t>
            </a:r>
          </a:p>
          <a:p>
            <a:pPr lvl="1"/>
            <a:r>
              <a:rPr lang="en-US" dirty="0" smtClean="0"/>
              <a:t>ACIDIC pH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Weak acid and Strong base</a:t>
            </a:r>
          </a:p>
          <a:p>
            <a:pPr lvl="1"/>
            <a:r>
              <a:rPr lang="en-US" dirty="0" smtClean="0"/>
              <a:t>BASIC pH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Weak acid and Weak base</a:t>
            </a:r>
          </a:p>
          <a:p>
            <a:pPr lvl="1"/>
            <a:r>
              <a:rPr lang="en-US" dirty="0" smtClean="0"/>
              <a:t>UNKNOWN 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862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You add water to Al(NO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Show this chemical reaction, and balance the equation.</a:t>
            </a:r>
          </a:p>
          <a:p>
            <a:endParaRPr lang="en-US" dirty="0" smtClean="0"/>
          </a:p>
          <a:p>
            <a:r>
              <a:rPr lang="en-US" dirty="0" smtClean="0"/>
              <a:t>On the products side, label the acid and the base (including their names).  Also, include the strength of each (weak/strong).</a:t>
            </a:r>
          </a:p>
          <a:p>
            <a:endParaRPr lang="en-US" dirty="0" smtClean="0"/>
          </a:p>
          <a:p>
            <a:r>
              <a:rPr lang="en-US" dirty="0" smtClean="0"/>
              <a:t>What will the pH of this salt be (acidic/basic)?  How do you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79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4806</TotalTime>
  <Words>308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Warm Up #7</vt:lpstr>
      <vt:lpstr>Warm Up #7</vt:lpstr>
      <vt:lpstr>Chapter 19.5</vt:lpstr>
      <vt:lpstr>Hydrolysis…what?</vt:lpstr>
      <vt:lpstr>Strong Acids and Bases</vt:lpstr>
      <vt:lpstr>pH of the Salts</vt:lpstr>
      <vt:lpstr>Warm Up #9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#7</dc:title>
  <dc:creator>GL</dc:creator>
  <cp:lastModifiedBy>Windows User</cp:lastModifiedBy>
  <cp:revision>2</cp:revision>
  <dcterms:created xsi:type="dcterms:W3CDTF">2013-04-16T20:42:41Z</dcterms:created>
  <dcterms:modified xsi:type="dcterms:W3CDTF">2014-05-05T23:14:44Z</dcterms:modified>
</cp:coreProperties>
</file>