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DD0C-63FE-4399-9EB7-7D72F80D9FA4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DA66FCC-8AD2-446D-8457-57AF7488019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DD0C-63FE-4399-9EB7-7D72F80D9FA4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66FCC-8AD2-446D-8457-57AF748801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DD0C-63FE-4399-9EB7-7D72F80D9FA4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66FCC-8AD2-446D-8457-57AF748801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DD0C-63FE-4399-9EB7-7D72F80D9FA4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66FCC-8AD2-446D-8457-57AF7488019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DD0C-63FE-4399-9EB7-7D72F80D9FA4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DA66FCC-8AD2-446D-8457-57AF7488019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DD0C-63FE-4399-9EB7-7D72F80D9FA4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66FCC-8AD2-446D-8457-57AF7488019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DD0C-63FE-4399-9EB7-7D72F80D9FA4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66FCC-8AD2-446D-8457-57AF7488019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DD0C-63FE-4399-9EB7-7D72F80D9FA4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66FCC-8AD2-446D-8457-57AF748801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DD0C-63FE-4399-9EB7-7D72F80D9FA4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66FCC-8AD2-446D-8457-57AF748801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DD0C-63FE-4399-9EB7-7D72F80D9FA4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66FCC-8AD2-446D-8457-57AF7488019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DD0C-63FE-4399-9EB7-7D72F80D9FA4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DA66FCC-8AD2-446D-8457-57AF7488019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3EDDD0C-63FE-4399-9EB7-7D72F80D9FA4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DA66FCC-8AD2-446D-8457-57AF7488019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#6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3820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Convert 50.0 inches/hour into meters per second. (1 inch = 2.54 cm)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boiling point of water is 100.0</a:t>
            </a:r>
            <a:r>
              <a:rPr lang="en-US" baseline="30000" dirty="0" smtClean="0"/>
              <a:t>o</a:t>
            </a:r>
            <a:r>
              <a:rPr lang="en-US" dirty="0" smtClean="0"/>
              <a:t>C.  On average, your measurement for Beaker 1 was 95.5</a:t>
            </a:r>
            <a:r>
              <a:rPr lang="en-US" baseline="30000" dirty="0" smtClean="0"/>
              <a:t>o</a:t>
            </a:r>
            <a:r>
              <a:rPr lang="en-US" dirty="0" smtClean="0"/>
              <a:t>C. Calculate your percent error.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Which is heavier, a pound of lead or a pound of feathers?  Why have you chosen this answer?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Density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3.4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4648200" cy="5181600"/>
          </a:xfrm>
        </p:spPr>
        <p:txBody>
          <a:bodyPr>
            <a:normAutofit lnSpcReduction="10000"/>
          </a:bodyPr>
          <a:lstStyle/>
          <a:p>
            <a:r>
              <a:rPr lang="en-US" b="1" u="sng" dirty="0" smtClean="0"/>
              <a:t>Density</a:t>
            </a:r>
            <a:r>
              <a:rPr lang="en-US" dirty="0" smtClean="0"/>
              <a:t> – how tightly packed object is in given space</a:t>
            </a:r>
          </a:p>
          <a:p>
            <a:endParaRPr lang="en-US" dirty="0" smtClean="0"/>
          </a:p>
          <a:p>
            <a:r>
              <a:rPr lang="en-US" dirty="0" smtClean="0"/>
              <a:t>Ex. Packing for 2 day trip vs. 2 month trip.</a:t>
            </a:r>
          </a:p>
          <a:p>
            <a:endParaRPr lang="en-US" dirty="0" smtClean="0"/>
          </a:p>
          <a:p>
            <a:r>
              <a:rPr lang="en-US" b="1" dirty="0" smtClean="0"/>
              <a:t>DENSITY= MASS/VOLUME</a:t>
            </a:r>
          </a:p>
          <a:p>
            <a:r>
              <a:rPr lang="en-US" b="1" dirty="0" smtClean="0"/>
              <a:t>D = M/V</a:t>
            </a:r>
          </a:p>
          <a:p>
            <a:endParaRPr lang="en-US" dirty="0" smtClean="0"/>
          </a:p>
          <a:p>
            <a:r>
              <a:rPr lang="en-US" dirty="0" smtClean="0"/>
              <a:t>Mass – -grams</a:t>
            </a:r>
          </a:p>
          <a:p>
            <a:r>
              <a:rPr lang="en-US" dirty="0" smtClean="0"/>
              <a:t>Volume - -liters OR cm</a:t>
            </a:r>
            <a:r>
              <a:rPr lang="en-US" baseline="30000" dirty="0" smtClean="0"/>
              <a:t>3 </a:t>
            </a:r>
            <a:r>
              <a:rPr lang="en-US" dirty="0" smtClean="0"/>
              <a:t>(or dm</a:t>
            </a:r>
            <a:r>
              <a:rPr lang="en-US" baseline="30000" dirty="0" smtClean="0"/>
              <a:t>3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1 </a:t>
            </a:r>
            <a:r>
              <a:rPr lang="en-US" dirty="0" err="1" smtClean="0"/>
              <a:t>mL</a:t>
            </a:r>
            <a:r>
              <a:rPr lang="en-US" dirty="0" smtClean="0"/>
              <a:t> = 1 cm</a:t>
            </a:r>
            <a:r>
              <a:rPr lang="en-US" baseline="30000" dirty="0" smtClean="0"/>
              <a:t>3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Density and Temperature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4358640" cy="45720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Inverse Proportion </a:t>
            </a:r>
            <a:r>
              <a:rPr lang="en-US" dirty="0" smtClean="0"/>
              <a:t>– as one goes up, the other goes down</a:t>
            </a:r>
          </a:p>
          <a:p>
            <a:pPr lvl="1"/>
            <a:r>
              <a:rPr lang="en-US" i="1" dirty="0" smtClean="0"/>
              <a:t>Opposite: Direct Proportion – as one goes up, the other goes up (and vice versa).</a:t>
            </a:r>
          </a:p>
          <a:p>
            <a:endParaRPr lang="en-US" dirty="0" smtClean="0"/>
          </a:p>
          <a:p>
            <a:r>
              <a:rPr lang="en-US" dirty="0" smtClean="0"/>
              <a:t>With density: </a:t>
            </a:r>
            <a:r>
              <a:rPr lang="en-US" b="1" dirty="0" smtClean="0"/>
              <a:t>as temperature increases, density decreases</a:t>
            </a:r>
          </a:p>
          <a:p>
            <a:pPr lvl="1"/>
            <a:r>
              <a:rPr lang="en-US" dirty="0" smtClean="0"/>
              <a:t>Ex. Melting butter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Ice Cubes Float?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51054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Density </a:t>
            </a:r>
            <a:r>
              <a:rPr lang="en-US" dirty="0" err="1" smtClean="0"/>
              <a:t>dec</a:t>
            </a:r>
            <a:r>
              <a:rPr lang="en-US" dirty="0" smtClean="0"/>
              <a:t>. as Temperature inc.</a:t>
            </a:r>
          </a:p>
          <a:p>
            <a:pPr lvl="1"/>
            <a:r>
              <a:rPr lang="en-US" dirty="0" smtClean="0"/>
              <a:t>exceptions?</a:t>
            </a:r>
          </a:p>
          <a:p>
            <a:endParaRPr lang="en-US" dirty="0" smtClean="0"/>
          </a:p>
          <a:p>
            <a:r>
              <a:rPr lang="en-US" dirty="0" smtClean="0"/>
              <a:t>Comparing densities: a solid vs. water</a:t>
            </a:r>
          </a:p>
          <a:p>
            <a:endParaRPr lang="en-US" dirty="0" smtClean="0"/>
          </a:p>
          <a:p>
            <a:r>
              <a:rPr lang="en-US" dirty="0" smtClean="0"/>
              <a:t>Liquid water = 1.00 g/</a:t>
            </a:r>
            <a:r>
              <a:rPr lang="en-US" dirty="0" err="1" smtClean="0"/>
              <a:t>mL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Solid objects </a:t>
            </a:r>
            <a:r>
              <a:rPr lang="en-US" b="1" dirty="0" smtClean="0"/>
              <a:t>MORE dense…sink</a:t>
            </a:r>
          </a:p>
          <a:p>
            <a:pPr lvl="1"/>
            <a:r>
              <a:rPr lang="en-US" dirty="0" smtClean="0"/>
              <a:t>Lead = 11.4 g/</a:t>
            </a:r>
            <a:r>
              <a:rPr lang="en-US" dirty="0" err="1" smtClean="0"/>
              <a:t>mL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Solid objects </a:t>
            </a:r>
            <a:r>
              <a:rPr lang="en-US" b="1" dirty="0" smtClean="0"/>
              <a:t>LESS dense…float</a:t>
            </a:r>
          </a:p>
          <a:p>
            <a:pPr lvl="1"/>
            <a:r>
              <a:rPr lang="en-US" dirty="0" smtClean="0"/>
              <a:t>Ice = 0.917 g/</a:t>
            </a:r>
            <a:r>
              <a:rPr lang="en-US" dirty="0" err="1" smtClean="0"/>
              <a:t>mL</a:t>
            </a:r>
            <a:endParaRPr lang="en-US" dirty="0" smtClean="0"/>
          </a:p>
        </p:txBody>
      </p:sp>
      <p:pic>
        <p:nvPicPr>
          <p:cNvPr id="35842" name="Picture 2" descr="http://www.elenaphoto.com/full_glass_of_ice_water_sjpg121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1676400"/>
            <a:ext cx="3162300" cy="476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Quiz #4: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53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 scientist has a sample of gold with a mass of 45 grams.  With this information, calculate the volume  of this gold sample.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Mr. Lockett has a mystery substance with measurements of 3.0cm, 10.0mm and 5.0cm and mass of 40.5 grams.  Find the density of this mystery substance, along with its identity.</a:t>
            </a:r>
          </a:p>
          <a:p>
            <a:endParaRPr lang="en-US" dirty="0" smtClean="0"/>
          </a:p>
          <a:p>
            <a:r>
              <a:rPr lang="en-US" dirty="0" smtClean="0"/>
              <a:t>I have an unknown amount of lead, and I place it in a graduated cylinder.  The water rises from 10.0mL to 15.5mL.  With this in mind, calculate the mass of lead, in grams.</a:t>
            </a:r>
          </a:p>
          <a:p>
            <a:endParaRPr lang="en-US" dirty="0" smtClean="0"/>
          </a:p>
          <a:p>
            <a:r>
              <a:rPr lang="en-US" dirty="0" smtClean="0"/>
              <a:t>* Hint: look at Table 3.6 in your textbook (pg. 90)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326</Words>
  <Application>Microsoft Office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Equity</vt:lpstr>
      <vt:lpstr>Warm Up #6</vt:lpstr>
      <vt:lpstr>Chapter 3.4</vt:lpstr>
      <vt:lpstr>DENSITY</vt:lpstr>
      <vt:lpstr>Density and Temperature</vt:lpstr>
      <vt:lpstr>Why Do Ice Cubes Float?</vt:lpstr>
      <vt:lpstr>Quick Quiz #4: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#6</dc:title>
  <dc:creator>GLockett</dc:creator>
  <cp:lastModifiedBy>GLockett</cp:lastModifiedBy>
  <cp:revision>1</cp:revision>
  <dcterms:created xsi:type="dcterms:W3CDTF">2012-09-11T04:35:29Z</dcterms:created>
  <dcterms:modified xsi:type="dcterms:W3CDTF">2012-09-11T04:36:14Z</dcterms:modified>
</cp:coreProperties>
</file>