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D20BAE-C6CF-406D-917F-4889886F69D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D7B0A-774B-4EE0-9845-F1305321E9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Label the following as a physical or a chemical change:  </a:t>
            </a:r>
          </a:p>
          <a:p>
            <a:pPr lvl="1"/>
            <a:r>
              <a:rPr lang="en-US" dirty="0" smtClean="0"/>
              <a:t>Blow drying hair</a:t>
            </a:r>
          </a:p>
          <a:p>
            <a:pPr lvl="1"/>
            <a:r>
              <a:rPr lang="en-US" dirty="0" smtClean="0"/>
              <a:t>Burning wood</a:t>
            </a:r>
          </a:p>
          <a:p>
            <a:pPr lvl="1"/>
            <a:r>
              <a:rPr lang="en-US" dirty="0" smtClean="0"/>
              <a:t>Dissolving chocolate syrup in milk.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atom consists of three “subatomic particles.”  What are they?  Name any/all that you know, and what charges they have.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you think all atoms of carbon look exactly the same?  If not, how do you think they’re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5"/>
            <a:ext cx="44958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Charges = positive, negative, neutral</a:t>
            </a:r>
          </a:p>
          <a:p>
            <a:endParaRPr lang="en-US" dirty="0" smtClean="0"/>
          </a:p>
          <a:p>
            <a:r>
              <a:rPr lang="en-US" dirty="0" smtClean="0"/>
              <a:t>Like charges </a:t>
            </a:r>
            <a:r>
              <a:rPr lang="en-US" b="1" u="sng" dirty="0" smtClean="0"/>
              <a:t>REPEL</a:t>
            </a:r>
          </a:p>
          <a:p>
            <a:pPr lvl="1"/>
            <a:r>
              <a:rPr lang="en-US" dirty="0" smtClean="0"/>
              <a:t>Positive repels Positive</a:t>
            </a:r>
          </a:p>
          <a:p>
            <a:pPr lvl="1"/>
            <a:r>
              <a:rPr lang="en-US" dirty="0" smtClean="0"/>
              <a:t>Negative repels Negative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Opposite charges </a:t>
            </a:r>
            <a:r>
              <a:rPr lang="en-US" b="1" u="sng" dirty="0" smtClean="0"/>
              <a:t>ATTRACT</a:t>
            </a:r>
          </a:p>
          <a:p>
            <a:pPr lvl="1"/>
            <a:r>
              <a:rPr lang="en-US" dirty="0" smtClean="0"/>
              <a:t>Positive attracts Negative</a:t>
            </a:r>
          </a:p>
          <a:p>
            <a:pPr lvl="1"/>
            <a:r>
              <a:rPr lang="en-US" dirty="0" smtClean="0"/>
              <a:t>Negative attracts Positive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smtClean="0"/>
              <a:t>Quiz </a:t>
            </a:r>
            <a:r>
              <a:rPr lang="en-US" smtClean="0"/>
              <a:t>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parts of Dalton’s atomic theory were wrong, give examples of why they are wrong.</a:t>
            </a:r>
          </a:p>
          <a:p>
            <a:endParaRPr lang="en-US" dirty="0" smtClean="0"/>
          </a:p>
          <a:p>
            <a:r>
              <a:rPr lang="en-US" dirty="0" smtClean="0"/>
              <a:t>How do you make chocolate milk?  Using the terms “solute” and “solvent,” explain the process.  Also, explain whether this is a physical or chemical change and why.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density of gold is 19.3 g/cm</a:t>
            </a:r>
            <a:r>
              <a:rPr lang="en-US" baseline="30000" dirty="0" smtClean="0"/>
              <a:t>3</a:t>
            </a:r>
            <a:r>
              <a:rPr lang="en-US" dirty="0" smtClean="0"/>
              <a:t>.  If the water level of your graduated cylinder changes from 25.0 </a:t>
            </a:r>
            <a:r>
              <a:rPr lang="en-US" dirty="0" err="1" smtClean="0"/>
              <a:t>mL</a:t>
            </a:r>
            <a:r>
              <a:rPr lang="en-US" dirty="0" smtClean="0"/>
              <a:t> to 37.5 </a:t>
            </a:r>
            <a:r>
              <a:rPr lang="en-US" dirty="0" err="1" smtClean="0"/>
              <a:t>mL</a:t>
            </a:r>
            <a:r>
              <a:rPr lang="en-US" dirty="0" smtClean="0"/>
              <a:t> after an amount of gold is added, calculate the mass of gold.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about Dissolving?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19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Dissolving</a:t>
            </a:r>
            <a:r>
              <a:rPr lang="en-US" dirty="0" smtClean="0"/>
              <a:t> – when a substance breaks down</a:t>
            </a:r>
          </a:p>
          <a:p>
            <a:endParaRPr lang="en-US" dirty="0" smtClean="0"/>
          </a:p>
          <a:p>
            <a:r>
              <a:rPr lang="en-US" b="1" u="sng" dirty="0" smtClean="0"/>
              <a:t>Solute</a:t>
            </a:r>
            <a:r>
              <a:rPr lang="en-US" dirty="0" smtClean="0"/>
              <a:t> – the thing being dissolved</a:t>
            </a:r>
          </a:p>
          <a:p>
            <a:endParaRPr lang="en-US" dirty="0" smtClean="0"/>
          </a:p>
          <a:p>
            <a:r>
              <a:rPr lang="en-US" b="1" u="sng" dirty="0" smtClean="0"/>
              <a:t>Solvent</a:t>
            </a:r>
            <a:r>
              <a:rPr lang="en-US" dirty="0" smtClean="0"/>
              <a:t> – thing doing the dissolving</a:t>
            </a:r>
          </a:p>
          <a:p>
            <a:endParaRPr lang="en-US" dirty="0" smtClean="0"/>
          </a:p>
          <a:p>
            <a:r>
              <a:rPr lang="en-US" dirty="0" smtClean="0"/>
              <a:t>Salt water…a </a:t>
            </a:r>
            <a:r>
              <a:rPr lang="en-US" b="1" i="1" dirty="0" smtClean="0"/>
              <a:t>physical</a:t>
            </a:r>
            <a:r>
              <a:rPr lang="en-US" dirty="0" smtClean="0"/>
              <a:t>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You can separate the salt from the water</a:t>
            </a:r>
            <a:endParaRPr lang="en-US" dirty="0"/>
          </a:p>
        </p:txBody>
      </p:sp>
      <p:pic>
        <p:nvPicPr>
          <p:cNvPr id="57346" name="Picture 2" descr="http://images.tutorvista.com/content/chemical-reactions-equations/sugar-solu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371600"/>
            <a:ext cx="398145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Chapter 4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Atom – Most Basic Unit of Matter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Nucleus Discovery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Matter? </a:t>
            </a:r>
            <a:br>
              <a:rPr lang="en-US" dirty="0" smtClean="0"/>
            </a:br>
            <a:r>
              <a:rPr lang="en-US" sz="3600" i="1" dirty="0" smtClean="0"/>
              <a:t>[And Why Does it Matter?]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648200" cy="470931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Matter</a:t>
            </a:r>
            <a:r>
              <a:rPr lang="en-US" dirty="0" smtClean="0"/>
              <a:t> – Anything with a </a:t>
            </a:r>
            <a:r>
              <a:rPr lang="en-US" b="1" u="sng" dirty="0" smtClean="0"/>
              <a:t>mass</a:t>
            </a:r>
            <a:r>
              <a:rPr lang="en-US" dirty="0" smtClean="0"/>
              <a:t>, and occupies </a:t>
            </a:r>
            <a:r>
              <a:rPr lang="en-US" b="1" u="sng" dirty="0" smtClean="0"/>
              <a:t>volume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[</a:t>
            </a:r>
            <a:r>
              <a:rPr lang="en-US" u="sng" dirty="0" smtClean="0"/>
              <a:t>Volume = Space</a:t>
            </a:r>
            <a:r>
              <a:rPr lang="en-US" dirty="0" smtClean="0"/>
              <a:t> – measured in liters, milliliters, etc]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Mass = grams, kilograms, etc</a:t>
            </a:r>
          </a:p>
          <a:p>
            <a:endParaRPr lang="en-US" dirty="0" smtClean="0"/>
          </a:p>
          <a:p>
            <a:r>
              <a:rPr lang="en-US" dirty="0" smtClean="0"/>
              <a:t>Three Main Forms: </a:t>
            </a:r>
          </a:p>
          <a:p>
            <a:pPr>
              <a:buNone/>
            </a:pPr>
            <a:r>
              <a:rPr lang="en-US" b="1" dirty="0" smtClean="0"/>
              <a:t>Solid, Liquid, Gas</a:t>
            </a:r>
          </a:p>
          <a:p>
            <a:endParaRPr lang="en-US" u="sng" dirty="0" smtClean="0"/>
          </a:p>
          <a:p>
            <a:pPr>
              <a:buNone/>
            </a:pPr>
            <a:endParaRPr lang="en-US" u="sng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04800"/>
            <a:ext cx="4495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txBody>
          <a:bodyPr/>
          <a:lstStyle/>
          <a:p>
            <a:r>
              <a:rPr lang="en-US" b="1" u="sng" dirty="0" smtClean="0"/>
              <a:t>Atom</a:t>
            </a:r>
            <a:r>
              <a:rPr lang="en-US" dirty="0" smtClean="0"/>
              <a:t> – basic unit of matter</a:t>
            </a:r>
          </a:p>
          <a:p>
            <a:endParaRPr lang="en-US" dirty="0" smtClean="0"/>
          </a:p>
          <a:p>
            <a:r>
              <a:rPr lang="en-US" dirty="0" smtClean="0"/>
              <a:t>Greek Word (</a:t>
            </a:r>
            <a:r>
              <a:rPr lang="en-US" dirty="0" err="1" smtClean="0"/>
              <a:t>atomos</a:t>
            </a:r>
            <a:r>
              <a:rPr lang="en-US" dirty="0" smtClean="0"/>
              <a:t> - “indivisible”)</a:t>
            </a:r>
          </a:p>
          <a:p>
            <a:endParaRPr lang="en-US" dirty="0" smtClean="0"/>
          </a:p>
          <a:p>
            <a:r>
              <a:rPr lang="en-US" dirty="0" smtClean="0"/>
              <a:t>Has </a:t>
            </a:r>
            <a:r>
              <a:rPr lang="en-US" b="1" u="sng" dirty="0" smtClean="0"/>
              <a:t>Nucleus</a:t>
            </a:r>
            <a:r>
              <a:rPr lang="en-US" dirty="0" smtClean="0"/>
              <a:t> (center) and “rings”</a:t>
            </a:r>
          </a:p>
          <a:p>
            <a:endParaRPr lang="en-US" dirty="0" smtClean="0"/>
          </a:p>
          <a:p>
            <a:r>
              <a:rPr lang="en-US" dirty="0" smtClean="0"/>
              <a:t>Consists of </a:t>
            </a:r>
            <a:r>
              <a:rPr lang="en-US" b="1" u="sng" dirty="0" smtClean="0"/>
              <a:t>SUBATOMIC PARTICLES </a:t>
            </a:r>
            <a:r>
              <a:rPr lang="en-US" dirty="0" smtClean="0"/>
              <a:t>(sub = below)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1" y="838200"/>
            <a:ext cx="434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Atomic Theory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All elements have atoms that are indivisible. (WRONG)</a:t>
            </a:r>
          </a:p>
          <a:p>
            <a:pPr lvl="1"/>
            <a:r>
              <a:rPr lang="en-US" dirty="0" smtClean="0"/>
              <a:t>“sub atomic particles = PLUM PUDDING”</a:t>
            </a:r>
          </a:p>
          <a:p>
            <a:endParaRPr lang="en-US" dirty="0" smtClean="0"/>
          </a:p>
          <a:p>
            <a:r>
              <a:rPr lang="en-US" dirty="0" smtClean="0"/>
              <a:t>Atoms of same element are identical. (WRONG)</a:t>
            </a:r>
          </a:p>
          <a:p>
            <a:endParaRPr lang="en-US" dirty="0" smtClean="0"/>
          </a:p>
          <a:p>
            <a:r>
              <a:rPr lang="en-US" dirty="0" smtClean="0"/>
              <a:t>Atoms of different elements CAN mix together.</a:t>
            </a:r>
          </a:p>
          <a:p>
            <a:endParaRPr lang="en-US" dirty="0" smtClean="0"/>
          </a:p>
          <a:p>
            <a:r>
              <a:rPr lang="en-US" dirty="0" smtClean="0"/>
              <a:t>Chemical reactions occur when atoms are joined or separated.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Subatomic Particles –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648200" cy="493791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Nucleus</a:t>
            </a:r>
            <a:r>
              <a:rPr lang="en-US" dirty="0" smtClean="0"/>
              <a:t> – Center of Atom</a:t>
            </a:r>
          </a:p>
          <a:p>
            <a:endParaRPr lang="en-US" dirty="0" smtClean="0"/>
          </a:p>
          <a:p>
            <a:r>
              <a:rPr lang="en-US" dirty="0" smtClean="0"/>
              <a:t>Consists of TWO subatomic particles</a:t>
            </a:r>
          </a:p>
          <a:p>
            <a:endParaRPr lang="en-US" dirty="0" smtClean="0"/>
          </a:p>
          <a:p>
            <a:r>
              <a:rPr lang="en-US" b="1" u="sng" dirty="0" smtClean="0"/>
              <a:t>Protons</a:t>
            </a:r>
            <a:r>
              <a:rPr lang="en-US" dirty="0" smtClean="0"/>
              <a:t> – positive charge (+)</a:t>
            </a:r>
          </a:p>
          <a:p>
            <a:r>
              <a:rPr lang="en-US" b="1" u="sng" dirty="0" smtClean="0"/>
              <a:t>Neutrons</a:t>
            </a:r>
            <a:r>
              <a:rPr lang="en-US" dirty="0" smtClean="0"/>
              <a:t> – no charge (0)</a:t>
            </a:r>
          </a:p>
          <a:p>
            <a:pPr lvl="1"/>
            <a:r>
              <a:rPr lang="en-US" dirty="0" smtClean="0"/>
              <a:t>Relatively same mass (1 </a:t>
            </a:r>
            <a:r>
              <a:rPr lang="en-US" dirty="0" err="1" smtClean="0"/>
              <a:t>amu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Nucleus = VERY dense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386714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181600" y="2057400"/>
            <a:ext cx="1066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Density</a:t>
            </a:r>
            <a:r>
              <a:rPr lang="en-US" dirty="0" smtClean="0"/>
              <a:t> – how tightly packed things are in a given space.</a:t>
            </a:r>
          </a:p>
          <a:p>
            <a:endParaRPr lang="en-US" dirty="0" smtClean="0"/>
          </a:p>
          <a:p>
            <a:r>
              <a:rPr lang="en-US" dirty="0" smtClean="0"/>
              <a:t>More dense = more tightly packed</a:t>
            </a:r>
          </a:p>
          <a:p>
            <a:pPr lvl="1"/>
            <a:r>
              <a:rPr lang="en-US" dirty="0" smtClean="0"/>
              <a:t>Small, weighs a lot</a:t>
            </a:r>
          </a:p>
          <a:p>
            <a:endParaRPr lang="en-US" dirty="0" smtClean="0"/>
          </a:p>
          <a:p>
            <a:r>
              <a:rPr lang="en-US" dirty="0" smtClean="0"/>
              <a:t>Mass over Volume (g/mL)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762000"/>
            <a:ext cx="37338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86200"/>
            <a:ext cx="37147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437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Warm Up #2</vt:lpstr>
      <vt:lpstr>What about Dissolving?</vt:lpstr>
      <vt:lpstr>Chapter 4</vt:lpstr>
      <vt:lpstr>Nucleus Discovery</vt:lpstr>
      <vt:lpstr>What is Matter?  [And Why Does it Matter?]</vt:lpstr>
      <vt:lpstr>Atom</vt:lpstr>
      <vt:lpstr>Dalton’s Atomic Theory</vt:lpstr>
      <vt:lpstr>Subatomic Particles – Nucleus</vt:lpstr>
      <vt:lpstr>Density Review</vt:lpstr>
      <vt:lpstr>Also Keep in Mind…</vt:lpstr>
      <vt:lpstr>Quick Quiz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GLockett</dc:creator>
  <cp:lastModifiedBy>Windows User</cp:lastModifiedBy>
  <cp:revision>36</cp:revision>
  <dcterms:created xsi:type="dcterms:W3CDTF">2012-09-27T23:40:28Z</dcterms:created>
  <dcterms:modified xsi:type="dcterms:W3CDTF">2013-09-16T23:44:15Z</dcterms:modified>
</cp:coreProperties>
</file>