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422887-A0C6-45A0-BA5A-4E6085DCCFA3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B42846-F07B-41A1-B473-11302147A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22887-A0C6-45A0-BA5A-4E6085DCCFA3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42846-F07B-41A1-B473-11302147A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22887-A0C6-45A0-BA5A-4E6085DCCFA3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42846-F07B-41A1-B473-11302147A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22887-A0C6-45A0-BA5A-4E6085DCCFA3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42846-F07B-41A1-B473-11302147A7D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22887-A0C6-45A0-BA5A-4E6085DCCFA3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42846-F07B-41A1-B473-11302147A7D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22887-A0C6-45A0-BA5A-4E6085DCCFA3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42846-F07B-41A1-B473-11302147A7D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22887-A0C6-45A0-BA5A-4E6085DCCFA3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42846-F07B-41A1-B473-11302147A7D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22887-A0C6-45A0-BA5A-4E6085DCCFA3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42846-F07B-41A1-B473-11302147A7D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422887-A0C6-45A0-BA5A-4E6085DCCFA3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42846-F07B-41A1-B473-11302147A7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D422887-A0C6-45A0-BA5A-4E6085DCCFA3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42846-F07B-41A1-B473-11302147A7D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422887-A0C6-45A0-BA5A-4E6085DCCFA3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B42846-F07B-41A1-B473-11302147A7D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D422887-A0C6-45A0-BA5A-4E6085DCCFA3}" type="datetimeFigureOut">
              <a:rPr lang="en-US" smtClean="0"/>
              <a:t>10/25/2013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6B42846-F07B-41A1-B473-11302147A7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Nickel (III) Sulfate </a:t>
            </a:r>
            <a:r>
              <a:rPr lang="en-US" dirty="0" smtClean="0">
                <a:sym typeface="Wingdings" pitchFamily="2" charset="2"/>
              </a:rPr>
              <a:t> ___ + ___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Write the orbital notation (1s</a:t>
            </a:r>
            <a:r>
              <a:rPr lang="en-US" baseline="30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2s</a:t>
            </a:r>
            <a:r>
              <a:rPr lang="en-US" baseline="30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…) for: Chlorine and Magnesium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What would chlorine prefer to do to fulfill the octet rule?  How do you think this would affect its orbital notation.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How would these things change for magnesium?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Chapter </a:t>
            </a:r>
            <a:r>
              <a:rPr lang="en-US" smtClean="0"/>
              <a:t>7.3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Orbital Notation and Lewis Dot Structures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820206"/>
            <a:ext cx="8494776" cy="1828800"/>
          </a:xfrm>
        </p:spPr>
        <p:txBody>
          <a:bodyPr/>
          <a:lstStyle/>
          <a:p>
            <a:r>
              <a:rPr lang="en-US" dirty="0" smtClean="0"/>
              <a:t>The Lewis Dot Structure School Dance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Yes, it will be awkward…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83880" cy="4879848"/>
          </a:xfrm>
        </p:spPr>
        <p:txBody>
          <a:bodyPr>
            <a:normAutofit/>
          </a:bodyPr>
          <a:lstStyle/>
          <a:p>
            <a:r>
              <a:rPr lang="en-US" dirty="0" smtClean="0"/>
              <a:t>Valence Electrons – electrons in the </a:t>
            </a:r>
            <a:r>
              <a:rPr lang="en-US" b="1" u="sng" dirty="0" smtClean="0"/>
              <a:t>outermost</a:t>
            </a:r>
            <a:r>
              <a:rPr lang="en-US" dirty="0" smtClean="0"/>
              <a:t> shell</a:t>
            </a:r>
          </a:p>
          <a:p>
            <a:endParaRPr lang="en-US" dirty="0" smtClean="0"/>
          </a:p>
          <a:p>
            <a:r>
              <a:rPr lang="en-US" dirty="0" smtClean="0"/>
              <a:t>Goal: </a:t>
            </a:r>
            <a:r>
              <a:rPr lang="en-US" b="1" u="sng" dirty="0" smtClean="0"/>
              <a:t>8 Valence electrons</a:t>
            </a:r>
            <a:r>
              <a:rPr lang="en-US" dirty="0" smtClean="0"/>
              <a:t> (octet rule)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Two solutions:</a:t>
            </a:r>
          </a:p>
          <a:p>
            <a:pPr lvl="1"/>
            <a:r>
              <a:rPr lang="en-US" b="1" u="sng" dirty="0" smtClean="0"/>
              <a:t>Ions</a:t>
            </a:r>
            <a:r>
              <a:rPr lang="en-US" dirty="0" smtClean="0"/>
              <a:t> (</a:t>
            </a:r>
            <a:r>
              <a:rPr lang="en-US" dirty="0" err="1" smtClean="0"/>
              <a:t>cations</a:t>
            </a:r>
            <a:r>
              <a:rPr lang="en-US" dirty="0" smtClean="0"/>
              <a:t> or anions) - + or – charge</a:t>
            </a:r>
          </a:p>
          <a:p>
            <a:pPr lvl="1"/>
            <a:r>
              <a:rPr lang="en-US" b="1" u="sng" dirty="0" smtClean="0"/>
              <a:t>Ionic Bonds</a:t>
            </a:r>
            <a:r>
              <a:rPr lang="en-US" b="1" dirty="0" smtClean="0"/>
              <a:t> </a:t>
            </a:r>
            <a:r>
              <a:rPr lang="en-US" dirty="0" smtClean="0"/>
              <a:t>– metal and non-metal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ABOUT NON-METAL AND NON-METAL?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writing elements with valence electrons…</a:t>
            </a:r>
          </a:p>
          <a:p>
            <a:endParaRPr lang="en-US" dirty="0" smtClean="0"/>
          </a:p>
          <a:p>
            <a:r>
              <a:rPr lang="en-US" b="1" u="sng" dirty="0" smtClean="0"/>
              <a:t>Lewis Dot Structures </a:t>
            </a:r>
            <a:r>
              <a:rPr lang="en-US" dirty="0" smtClean="0"/>
              <a:t>– Element symbol in center, with dots surrounding it (valence electrons)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Since Electron </a:t>
            </a:r>
            <a:r>
              <a:rPr lang="en-US" dirty="0" err="1" smtClean="0"/>
              <a:t>Configs</a:t>
            </a:r>
            <a:r>
              <a:rPr lang="en-US" dirty="0" smtClean="0"/>
              <a:t> are a Lie…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183880" cy="4803648"/>
          </a:xfrm>
        </p:spPr>
        <p:txBody>
          <a:bodyPr>
            <a:normAutofit/>
          </a:bodyPr>
          <a:lstStyle/>
          <a:p>
            <a:r>
              <a:rPr lang="en-US" dirty="0" smtClean="0"/>
              <a:t>Example: Nitrogen (N)</a:t>
            </a:r>
          </a:p>
          <a:p>
            <a:r>
              <a:rPr lang="en-US" dirty="0" smtClean="0"/>
              <a:t>Valence Electrons: 5</a:t>
            </a:r>
          </a:p>
          <a:p>
            <a:endParaRPr lang="en-US" dirty="0" smtClean="0"/>
          </a:p>
          <a:p>
            <a:r>
              <a:rPr lang="en-US" dirty="0" smtClean="0"/>
              <a:t>TREAT IT LIKE A SCHOOL DANCE</a:t>
            </a:r>
          </a:p>
          <a:p>
            <a:endParaRPr lang="en-US" dirty="0" smtClean="0"/>
          </a:p>
          <a:p>
            <a:r>
              <a:rPr lang="en-US" dirty="0" smtClean="0"/>
              <a:t>Symbol in center</a:t>
            </a:r>
          </a:p>
          <a:p>
            <a:endParaRPr lang="en-US" dirty="0" smtClean="0"/>
          </a:p>
          <a:p>
            <a:r>
              <a:rPr lang="en-US" dirty="0" smtClean="0"/>
              <a:t>One valence electron</a:t>
            </a:r>
          </a:p>
          <a:p>
            <a:pPr>
              <a:buNone/>
            </a:pPr>
            <a:r>
              <a:rPr lang="en-US" dirty="0" smtClean="0"/>
              <a:t>on each side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Lewis Dot Structures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77000" y="3581400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N</a:t>
            </a:r>
            <a:endParaRPr lang="en-US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6553200" y="259080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.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7239000" y="320040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.</a:t>
            </a:r>
            <a:endParaRPr lang="en-US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381000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.</a:t>
            </a:r>
            <a:endParaRPr lang="en-US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320040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.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One More valence electron left…</a:t>
            </a:r>
          </a:p>
          <a:p>
            <a:endParaRPr lang="en-US" dirty="0" smtClean="0"/>
          </a:p>
          <a:p>
            <a:r>
              <a:rPr lang="en-US" dirty="0" smtClean="0"/>
              <a:t>Pair with ONE of the</a:t>
            </a:r>
          </a:p>
          <a:p>
            <a:pPr>
              <a:buNone/>
            </a:pPr>
            <a:r>
              <a:rPr lang="en-US" dirty="0" smtClean="0"/>
              <a:t> valence electrons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 the Romance…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86250" y="4133850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N</a:t>
            </a:r>
            <a:endParaRPr lang="en-US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4514850" y="443865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.</a:t>
            </a:r>
            <a:endParaRPr lang="en-US" sz="8800" dirty="0"/>
          </a:p>
        </p:txBody>
      </p:sp>
      <p:sp>
        <p:nvSpPr>
          <p:cNvPr id="6" name="TextBox 5"/>
          <p:cNvSpPr txBox="1"/>
          <p:nvPr/>
        </p:nvSpPr>
        <p:spPr>
          <a:xfrm>
            <a:off x="4514850" y="314325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.</a:t>
            </a:r>
            <a:endParaRPr lang="en-US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4210050" y="314325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.</a:t>
            </a: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72050" y="375285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.</a:t>
            </a:r>
            <a:endParaRPr lang="en-US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3981450" y="3676650"/>
            <a:ext cx="30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.</a:t>
            </a:r>
            <a:endParaRPr lang="en-US" sz="8800" dirty="0"/>
          </a:p>
        </p:txBody>
      </p:sp>
      <p:sp>
        <p:nvSpPr>
          <p:cNvPr id="10" name="Rectangular Callout 9"/>
          <p:cNvSpPr/>
          <p:nvPr/>
        </p:nvSpPr>
        <p:spPr>
          <a:xfrm>
            <a:off x="5962650" y="3219450"/>
            <a:ext cx="2667000" cy="1066800"/>
          </a:xfrm>
          <a:prstGeom prst="wedgeRectCallout">
            <a:avLst>
              <a:gd name="adj1" fmla="val -87179"/>
              <a:gd name="adj2" fmla="val 382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YES! I HAVE A DATE TO THE PROM!</a:t>
            </a:r>
            <a:endParaRPr lang="en-US" dirty="0"/>
          </a:p>
        </p:txBody>
      </p:sp>
      <p:sp>
        <p:nvSpPr>
          <p:cNvPr id="11" name="Cloud Callout 10"/>
          <p:cNvSpPr/>
          <p:nvPr/>
        </p:nvSpPr>
        <p:spPr>
          <a:xfrm>
            <a:off x="933450" y="4057650"/>
            <a:ext cx="2971800" cy="1828800"/>
          </a:xfrm>
          <a:prstGeom prst="cloudCallout">
            <a:avLst>
              <a:gd name="adj1" fmla="val 72858"/>
              <a:gd name="adj2" fmla="val 2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YEAH…YOU SUCK PAIRED ELECTRONS…</a:t>
            </a:r>
            <a:endParaRPr lang="en-US" sz="16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6650" y="5200650"/>
            <a:ext cx="16573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727448"/>
          </a:xfrm>
        </p:spPr>
        <p:txBody>
          <a:bodyPr>
            <a:normAutofit/>
          </a:bodyPr>
          <a:lstStyle/>
          <a:p>
            <a:r>
              <a:rPr lang="en-US" dirty="0" smtClean="0"/>
              <a:t>Write the Lewis Dot Structures for the Following:</a:t>
            </a:r>
          </a:p>
          <a:p>
            <a:endParaRPr lang="en-US" dirty="0" smtClean="0"/>
          </a:p>
          <a:p>
            <a:r>
              <a:rPr lang="en-US" dirty="0" smtClean="0"/>
              <a:t>Hydrogen</a:t>
            </a:r>
          </a:p>
          <a:p>
            <a:r>
              <a:rPr lang="en-US" dirty="0" smtClean="0"/>
              <a:t>Aluminum</a:t>
            </a:r>
          </a:p>
          <a:p>
            <a:r>
              <a:rPr lang="en-US" dirty="0" smtClean="0"/>
              <a:t>Carbon</a:t>
            </a:r>
          </a:p>
          <a:p>
            <a:r>
              <a:rPr lang="en-US" dirty="0" smtClean="0"/>
              <a:t>Sulfur</a:t>
            </a:r>
          </a:p>
          <a:p>
            <a:r>
              <a:rPr lang="en-US" dirty="0" smtClean="0"/>
              <a:t>Bromine</a:t>
            </a:r>
          </a:p>
          <a:p>
            <a:r>
              <a:rPr lang="en-US" dirty="0" smtClean="0"/>
              <a:t>Krypton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 #3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111</TotalTime>
  <Words>244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Warm Up #4</vt:lpstr>
      <vt:lpstr>Chapter 7.3</vt:lpstr>
      <vt:lpstr>The Lewis Dot Structure School Dance</vt:lpstr>
      <vt:lpstr>Review</vt:lpstr>
      <vt:lpstr>Since Electron Configs are a Lie…</vt:lpstr>
      <vt:lpstr>Lewis Dot Structures</vt:lpstr>
      <vt:lpstr>Time For the Romance…</vt:lpstr>
      <vt:lpstr>Quick Quiz #3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#4</dc:title>
  <dc:creator>Windows User</dc:creator>
  <cp:lastModifiedBy>Windows User</cp:lastModifiedBy>
  <cp:revision>2</cp:revision>
  <dcterms:created xsi:type="dcterms:W3CDTF">2013-10-25T16:55:48Z</dcterms:created>
  <dcterms:modified xsi:type="dcterms:W3CDTF">2013-10-25T18:46:57Z</dcterms:modified>
</cp:coreProperties>
</file>