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46A3F0-8C09-46F3-B3E1-9C2D9F9949B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00FB0C-ACA1-4666-AD67-22F2D05E2A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Draw the following, label the number of sigma bonds and pi bonds for each: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0</a:t>
            </a:r>
            <a:r>
              <a:rPr lang="en-US" baseline="30000" dirty="0" smtClean="0"/>
              <a:t>+1</a:t>
            </a:r>
          </a:p>
          <a:p>
            <a:endParaRPr lang="en-US" dirty="0" smtClean="0"/>
          </a:p>
          <a:p>
            <a:r>
              <a:rPr lang="en-US" dirty="0" smtClean="0"/>
              <a:t>HCN</a:t>
            </a:r>
          </a:p>
          <a:p>
            <a:endParaRPr lang="en-US" dirty="0" smtClean="0"/>
          </a:p>
          <a:p>
            <a:r>
              <a:rPr lang="en-US" dirty="0" smtClean="0"/>
              <a:t>SCN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Look at SCN</a:t>
            </a:r>
            <a:r>
              <a:rPr lang="en-US" baseline="30000" dirty="0" smtClean="0"/>
              <a:t>-1</a:t>
            </a:r>
            <a:r>
              <a:rPr lang="en-US" dirty="0" smtClean="0"/>
              <a:t>.  There are actually two correct ways you could draw it.  Try to figure out both ways.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Octet Exceptions and Partial Positive/Negatives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Phosphorus</a:t>
            </a:r>
            <a:r>
              <a:rPr lang="en-US" dirty="0" smtClean="0"/>
              <a:t> = 5 valence</a:t>
            </a:r>
          </a:p>
          <a:p>
            <a:pPr lvl="1"/>
            <a:r>
              <a:rPr lang="en-US" dirty="0" smtClean="0"/>
              <a:t>CAN HAVE 5 bonds</a:t>
            </a:r>
          </a:p>
          <a:p>
            <a:pPr lvl="1"/>
            <a:r>
              <a:rPr lang="en-US" dirty="0" smtClean="0"/>
              <a:t>Ex. PCl</a:t>
            </a:r>
            <a:r>
              <a:rPr lang="en-US" baseline="-25000" dirty="0" smtClean="0"/>
              <a:t>5</a:t>
            </a:r>
            <a:r>
              <a:rPr lang="en-US" dirty="0" smtClean="0"/>
              <a:t> or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u="sng" dirty="0" smtClean="0"/>
              <a:t>Sulfur</a:t>
            </a:r>
            <a:r>
              <a:rPr lang="en-US" dirty="0" smtClean="0"/>
              <a:t> = 6 valence</a:t>
            </a:r>
          </a:p>
          <a:p>
            <a:pPr lvl="1"/>
            <a:r>
              <a:rPr lang="en-US" dirty="0" smtClean="0"/>
              <a:t>CAN HAVE 6 bonds</a:t>
            </a:r>
          </a:p>
          <a:p>
            <a:pPr lvl="1"/>
            <a:r>
              <a:rPr lang="en-US" dirty="0" smtClean="0"/>
              <a:t>Ex. SF</a:t>
            </a:r>
            <a:r>
              <a:rPr lang="en-US" baseline="-25000" dirty="0" smtClean="0"/>
              <a:t>6</a:t>
            </a:r>
            <a:r>
              <a:rPr lang="en-US" dirty="0" smtClean="0"/>
              <a:t> or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NOT TRUE FOR NITROGEN </a:t>
            </a:r>
          </a:p>
          <a:p>
            <a:pPr>
              <a:buNone/>
            </a:pPr>
            <a:r>
              <a:rPr lang="en-US" dirty="0" smtClean="0"/>
              <a:t>OR OXYGEN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Octet Exceptions:</a:t>
            </a:r>
            <a:br>
              <a:rPr lang="en-US" dirty="0" smtClean="0"/>
            </a:br>
            <a:r>
              <a:rPr lang="en-US" dirty="0" smtClean="0"/>
              <a:t>Phosphorus and Sulfur</a:t>
            </a:r>
            <a:endParaRPr lang="en-US" dirty="0"/>
          </a:p>
        </p:txBody>
      </p:sp>
      <p:pic>
        <p:nvPicPr>
          <p:cNvPr id="1026" name="Picture 2" descr="http://www.chemeddl.org/alfresco/d/d/workspace/SpacesStore/f6eedd3a-e08f-4fad-aefc-b738e808708c/pcl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2828925" cy="2590800"/>
          </a:xfrm>
          <a:prstGeom prst="rect">
            <a:avLst/>
          </a:prstGeom>
          <a:noFill/>
        </p:spPr>
      </p:pic>
      <p:pic>
        <p:nvPicPr>
          <p:cNvPr id="1028" name="Picture 4" descr="http://www.uwplatt.edu/~sundin/images/lewsf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3933825" cy="3267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81328"/>
            <a:ext cx="5029200" cy="4525963"/>
          </a:xfrm>
        </p:spPr>
        <p:txBody>
          <a:bodyPr/>
          <a:lstStyle/>
          <a:p>
            <a:r>
              <a:rPr lang="en-US" b="1" u="sng" dirty="0" smtClean="0"/>
              <a:t>Resonance Structures </a:t>
            </a:r>
            <a:r>
              <a:rPr lang="en-US" dirty="0" smtClean="0"/>
              <a:t>– same compound, different bond combinations</a:t>
            </a:r>
          </a:p>
          <a:p>
            <a:endParaRPr lang="en-US" dirty="0" smtClean="0"/>
          </a:p>
          <a:p>
            <a:r>
              <a:rPr lang="en-US" dirty="0" smtClean="0"/>
              <a:t>Ex. SCN</a:t>
            </a:r>
            <a:r>
              <a:rPr lang="en-US" baseline="30000" dirty="0" smtClean="0"/>
              <a:t>-1</a:t>
            </a:r>
            <a:r>
              <a:rPr lang="en-US" dirty="0" smtClean="0"/>
              <a:t>,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Show the combos. With two-sided arrow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 Structures</a:t>
            </a:r>
            <a:endParaRPr lang="en-US" dirty="0"/>
          </a:p>
        </p:txBody>
      </p:sp>
      <p:pic>
        <p:nvPicPr>
          <p:cNvPr id="65538" name="Picture 2" descr="http://upload.wikimedia.org/wikipedia/commons/5/53/Thiocyanate-resonance-2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5562600"/>
            <a:ext cx="9525000" cy="15240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5540" name="Picture 4" descr="http://upload.wikimedia.org/wikipedia/commons/e/ed/Carbonate-ion-resonance-2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700" y="2133600"/>
            <a:ext cx="506730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4958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Ex.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To bond:</a:t>
            </a:r>
          </a:p>
          <a:p>
            <a:r>
              <a:rPr lang="en-US" dirty="0" smtClean="0"/>
              <a:t>Nitrogen loses e- (+1)</a:t>
            </a:r>
          </a:p>
          <a:p>
            <a:r>
              <a:rPr lang="en-US" dirty="0" smtClean="0"/>
              <a:t>Oxygen gains e- (-1)</a:t>
            </a:r>
          </a:p>
          <a:p>
            <a:endParaRPr lang="en-US" dirty="0" smtClean="0"/>
          </a:p>
          <a:p>
            <a:r>
              <a:rPr lang="en-US" dirty="0" smtClean="0"/>
              <a:t>Collectively: NEUTRAL</a:t>
            </a:r>
          </a:p>
          <a:p>
            <a:endParaRPr lang="en-US" dirty="0" smtClean="0"/>
          </a:p>
          <a:p>
            <a:r>
              <a:rPr lang="en-US" dirty="0" smtClean="0"/>
              <a:t>Ex.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, 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Positives/Negatives</a:t>
            </a:r>
            <a:endParaRPr lang="en-US" dirty="0"/>
          </a:p>
        </p:txBody>
      </p:sp>
      <p:pic>
        <p:nvPicPr>
          <p:cNvPr id="66562" name="Picture 2" descr="http://www.chemeddl.org/resources/models360/files/948/n2o_nitrousox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289560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Connect dots with single bonds first</a:t>
            </a:r>
          </a:p>
          <a:p>
            <a:endParaRPr lang="en-US" dirty="0" smtClean="0"/>
          </a:p>
          <a:p>
            <a:r>
              <a:rPr lang="en-US" dirty="0" smtClean="0"/>
              <a:t>2.  Double/Triple bonds if necessary</a:t>
            </a:r>
          </a:p>
          <a:p>
            <a:endParaRPr lang="en-US" dirty="0" smtClean="0"/>
          </a:p>
          <a:p>
            <a:r>
              <a:rPr lang="en-US" dirty="0" smtClean="0"/>
              <a:t>3. Add electrons to outside atoms if necessary (- charge)</a:t>
            </a:r>
          </a:p>
          <a:p>
            <a:endParaRPr lang="en-US" dirty="0" smtClean="0"/>
          </a:p>
          <a:p>
            <a:r>
              <a:rPr lang="en-US" dirty="0" smtClean="0"/>
              <a:t>4. Take electrons away from central atom first (+ charge), THEN add e- to outside atoms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when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187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Warm Up # 8</vt:lpstr>
      <vt:lpstr>Octet Exceptions and Partial Positive/Negatives</vt:lpstr>
      <vt:lpstr>Octet Exceptions: Phosphorus and Sulfur</vt:lpstr>
      <vt:lpstr>Resonance Structures</vt:lpstr>
      <vt:lpstr>Partial Positives/Negatives</vt:lpstr>
      <vt:lpstr>Steps when Bonding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8</dc:title>
  <dc:creator>Windows User</dc:creator>
  <cp:lastModifiedBy>Windows User</cp:lastModifiedBy>
  <cp:revision>1</cp:revision>
  <dcterms:created xsi:type="dcterms:W3CDTF">2013-11-06T20:40:17Z</dcterms:created>
  <dcterms:modified xsi:type="dcterms:W3CDTF">2013-11-06T20:42:02Z</dcterms:modified>
</cp:coreProperties>
</file>