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EEEC9D-6CF5-4A57-84D1-A0DE3B610B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ED4C34-C5F7-4605-BFAA-C5FA39FDE2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dirty="0" smtClean="0"/>
              <a:t>Draw the following structures, labeling them with NAMES, SIGMA/PI BONDS and CHARGE (if necessary).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SCl</a:t>
            </a:r>
            <a:r>
              <a:rPr lang="en-US" baseline="-25000" dirty="0" smtClean="0"/>
              <a:t>6</a:t>
            </a:r>
          </a:p>
          <a:p>
            <a:endParaRPr lang="en-US" dirty="0" smtClean="0"/>
          </a:p>
          <a:p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baseline="30000" dirty="0"/>
              <a:t>-3</a:t>
            </a:r>
          </a:p>
          <a:p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</a:p>
          <a:p>
            <a:endParaRPr lang="en-US" dirty="0" smtClean="0"/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baseline="30000" dirty="0" smtClean="0"/>
          </a:p>
          <a:p>
            <a:pPr marL="109728" indent="0">
              <a:buNone/>
            </a:pPr>
            <a:r>
              <a:rPr lang="en-US" dirty="0" smtClean="0"/>
              <a:t>The last three have at least 1 resonance structure.  Show it next to your finished drawing with a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467600" y="6172200"/>
            <a:ext cx="762000" cy="0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Bonding Structures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8.4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68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smtClean="0"/>
              <a:t>VSEPR Theory </a:t>
            </a:r>
            <a:r>
              <a:rPr lang="en-US" dirty="0" smtClean="0"/>
              <a:t>– lone pairs and bonds stay as FAR APART AS POSSIBLE</a:t>
            </a:r>
          </a:p>
          <a:p>
            <a:pPr lvl="1"/>
            <a:r>
              <a:rPr lang="en-US" dirty="0" smtClean="0"/>
              <a:t>Laws of attraction</a:t>
            </a:r>
          </a:p>
          <a:p>
            <a:pPr lvl="1"/>
            <a:endParaRPr lang="en-US" dirty="0"/>
          </a:p>
          <a:p>
            <a:r>
              <a:rPr lang="en-US" dirty="0" smtClean="0"/>
              <a:t>Goals: Symmetry and separation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VSEPR Theory (“Vesper”)</a:t>
            </a:r>
            <a:endParaRPr lang="en-US" dirty="0"/>
          </a:p>
        </p:txBody>
      </p:sp>
      <p:pic>
        <p:nvPicPr>
          <p:cNvPr id="4098" name="Picture 2" descr="http://www.molecularmodelscompany.com/Portals/0/images/VSEPR%20diagram/VSEPR-theory-diagr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6553200" cy="624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442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724400" cy="5181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Tetrahedral</a:t>
            </a:r>
            <a:r>
              <a:rPr lang="en-US" dirty="0" smtClean="0"/>
              <a:t> – No lone pairs = symmetry</a:t>
            </a:r>
          </a:p>
          <a:p>
            <a:pPr lvl="1"/>
            <a:r>
              <a:rPr lang="en-US" dirty="0" smtClean="0"/>
              <a:t>109.5</a:t>
            </a:r>
            <a:r>
              <a:rPr lang="en-US" baseline="30000" dirty="0" smtClean="0"/>
              <a:t>o</a:t>
            </a:r>
            <a:r>
              <a:rPr lang="en-US" dirty="0" smtClean="0"/>
              <a:t> angles</a:t>
            </a:r>
          </a:p>
          <a:p>
            <a:pPr lvl="1"/>
            <a:r>
              <a:rPr lang="en-US" dirty="0" smtClean="0"/>
              <a:t>Ex. CH</a:t>
            </a:r>
            <a:r>
              <a:rPr lang="en-US" baseline="-25000" dirty="0" smtClean="0"/>
              <a:t>4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Draw:</a:t>
            </a:r>
          </a:p>
          <a:p>
            <a:endParaRPr lang="en-US" dirty="0"/>
          </a:p>
          <a:p>
            <a:pPr lvl="1"/>
            <a:r>
              <a:rPr lang="en-US" dirty="0" smtClean="0"/>
              <a:t>Bond BEHIND</a:t>
            </a:r>
          </a:p>
          <a:p>
            <a:pPr lvl="1"/>
            <a:r>
              <a:rPr lang="en-US" dirty="0" smtClean="0"/>
              <a:t>Bond OUTWARD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Central, Four Outer</a:t>
            </a:r>
            <a:endParaRPr lang="en-US" dirty="0"/>
          </a:p>
        </p:txBody>
      </p:sp>
      <p:pic>
        <p:nvPicPr>
          <p:cNvPr id="2050" name="Picture 2" descr="http://www.elmhurst.edu/~chm/vchembook/images/204methan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1"/>
            <a:ext cx="4309872" cy="304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9/9a/Tetrahedral-B-2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30041"/>
            <a:ext cx="1825625" cy="26303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276600" y="5029200"/>
            <a:ext cx="3602736" cy="6096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76600" y="5486400"/>
            <a:ext cx="3429000" cy="7620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341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481328"/>
            <a:ext cx="4343400" cy="5148072"/>
          </a:xfrm>
        </p:spPr>
        <p:txBody>
          <a:bodyPr>
            <a:normAutofit/>
          </a:bodyPr>
          <a:lstStyle/>
          <a:p>
            <a:r>
              <a:rPr lang="en-US" b="1" u="sng" dirty="0" err="1"/>
              <a:t>Trigonal</a:t>
            </a:r>
            <a:r>
              <a:rPr lang="en-US" b="1" u="sng" dirty="0"/>
              <a:t> Planar  </a:t>
            </a:r>
            <a:r>
              <a:rPr lang="en-US" dirty="0"/>
              <a:t>- </a:t>
            </a:r>
            <a:r>
              <a:rPr lang="en-US" dirty="0" smtClean="0"/>
              <a:t>No lone pairs = even symmetry</a:t>
            </a:r>
          </a:p>
          <a:p>
            <a:pPr lvl="1"/>
            <a:r>
              <a:rPr lang="en-US" dirty="0" smtClean="0"/>
              <a:t>120</a:t>
            </a:r>
            <a:r>
              <a:rPr lang="en-US" baseline="30000" dirty="0" smtClean="0"/>
              <a:t>o</a:t>
            </a:r>
            <a:r>
              <a:rPr lang="en-US" dirty="0" smtClean="0"/>
              <a:t> angles</a:t>
            </a:r>
          </a:p>
          <a:p>
            <a:pPr lvl="1"/>
            <a:r>
              <a:rPr lang="en-US" dirty="0" smtClean="0"/>
              <a:t>BF</a:t>
            </a:r>
            <a:r>
              <a:rPr lang="en-US" baseline="-25000" dirty="0" smtClean="0"/>
              <a:t>3</a:t>
            </a:r>
            <a:r>
              <a:rPr lang="en-US" dirty="0" smtClean="0"/>
              <a:t>,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endParaRPr lang="en-US" baseline="30000" dirty="0"/>
          </a:p>
          <a:p>
            <a:endParaRPr lang="en-US" dirty="0"/>
          </a:p>
          <a:p>
            <a:r>
              <a:rPr lang="en-US" b="1" u="sng" dirty="0" err="1"/>
              <a:t>Trigonal</a:t>
            </a:r>
            <a:r>
              <a:rPr lang="en-US" b="1" u="sng" dirty="0"/>
              <a:t> Pyramidal </a:t>
            </a:r>
            <a:r>
              <a:rPr lang="en-US" dirty="0" smtClean="0"/>
              <a:t>–Lone pair = repulsion DOWN</a:t>
            </a:r>
          </a:p>
          <a:p>
            <a:pPr lvl="1"/>
            <a:r>
              <a:rPr lang="en-US" dirty="0" smtClean="0"/>
              <a:t>107</a:t>
            </a:r>
            <a:r>
              <a:rPr lang="en-US" baseline="30000" dirty="0" smtClean="0"/>
              <a:t>o</a:t>
            </a:r>
            <a:r>
              <a:rPr lang="en-US" dirty="0" smtClean="0"/>
              <a:t> angles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Central, Three Outer</a:t>
            </a:r>
            <a:endParaRPr lang="en-US" dirty="0"/>
          </a:p>
        </p:txBody>
      </p:sp>
      <p:pic>
        <p:nvPicPr>
          <p:cNvPr id="1026" name="Picture 2" descr="http://www.elmhurst.edu/~chm/vchembook/images/203co3-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19201"/>
            <a:ext cx="4462272" cy="289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wplatt.edu/~sundin/images/vsprnh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91000"/>
            <a:ext cx="2447925" cy="2636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809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smtClean="0"/>
              <a:t>Linear</a:t>
            </a:r>
            <a:r>
              <a:rPr lang="en-US" dirty="0" smtClean="0"/>
              <a:t> – no lone pairs = even symmetry</a:t>
            </a:r>
          </a:p>
          <a:p>
            <a:pPr lvl="1"/>
            <a:r>
              <a:rPr lang="en-US" dirty="0" smtClean="0"/>
              <a:t>180</a:t>
            </a:r>
            <a:r>
              <a:rPr lang="en-US" baseline="30000" dirty="0" smtClean="0"/>
              <a:t>o</a:t>
            </a:r>
            <a:r>
              <a:rPr lang="en-US" dirty="0" smtClean="0"/>
              <a:t> angles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pPr lvl="1"/>
            <a:endParaRPr lang="en-US" dirty="0"/>
          </a:p>
          <a:p>
            <a:r>
              <a:rPr lang="en-US" b="1" u="sng" dirty="0" smtClean="0"/>
              <a:t>Bent</a:t>
            </a:r>
            <a:r>
              <a:rPr lang="en-US" dirty="0" smtClean="0"/>
              <a:t> – two lone pairs = repulsion</a:t>
            </a:r>
          </a:p>
          <a:p>
            <a:pPr lvl="1"/>
            <a:r>
              <a:rPr lang="en-US" dirty="0" smtClean="0"/>
              <a:t>105</a:t>
            </a:r>
            <a:r>
              <a:rPr lang="en-US" baseline="30000" dirty="0" smtClean="0"/>
              <a:t>o</a:t>
            </a:r>
            <a:r>
              <a:rPr lang="en-US" dirty="0" smtClean="0"/>
              <a:t> angles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Central, Two Outer</a:t>
            </a:r>
            <a:endParaRPr lang="en-US" dirty="0"/>
          </a:p>
        </p:txBody>
      </p:sp>
      <p:pic>
        <p:nvPicPr>
          <p:cNvPr id="3076" name="Picture 4" descr="http://www.webchem.net/images/Shapes/shapes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91000"/>
            <a:ext cx="4524375" cy="2076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webchem.net/images/Shapes/shapes6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521" y="1524000"/>
            <a:ext cx="4561205" cy="1952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406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and name the correct structures for the following:</a:t>
            </a:r>
          </a:p>
          <a:p>
            <a:endParaRPr lang="en-US" dirty="0" smtClean="0"/>
          </a:p>
          <a:p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-2</a:t>
            </a:r>
          </a:p>
          <a:p>
            <a:endParaRPr lang="en-US" dirty="0" smtClean="0"/>
          </a:p>
          <a:p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-3</a:t>
            </a:r>
          </a:p>
          <a:p>
            <a:endParaRPr lang="en-US" dirty="0" smtClean="0"/>
          </a:p>
          <a:p>
            <a:r>
              <a:rPr lang="en-US" dirty="0" smtClean="0"/>
              <a:t>PCl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173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Warm Up #12</vt:lpstr>
      <vt:lpstr>Bonding Structures</vt:lpstr>
      <vt:lpstr>VSEPR Theory (“Vesper”)</vt:lpstr>
      <vt:lpstr>One Central, Four Outer</vt:lpstr>
      <vt:lpstr>One Central, Three Outer</vt:lpstr>
      <vt:lpstr>One Central, Two Outer</vt:lpstr>
      <vt:lpstr>Quick Quiz #6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#12</dc:title>
  <dc:creator>Windows User</dc:creator>
  <cp:lastModifiedBy>Windows User</cp:lastModifiedBy>
  <cp:revision>1</cp:revision>
  <dcterms:created xsi:type="dcterms:W3CDTF">2013-11-07T18:00:21Z</dcterms:created>
  <dcterms:modified xsi:type="dcterms:W3CDTF">2013-11-07T18:01:47Z</dcterms:modified>
</cp:coreProperties>
</file>