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1C18D9-B6D5-4170-A885-0DA31CA88CFA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B64C75-E5E3-4EB9-A2B1-120DD2CEE0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Draw and name the structures of the following:</a:t>
            </a:r>
          </a:p>
          <a:p>
            <a:endParaRPr lang="en-US" dirty="0" smtClean="0"/>
          </a:p>
          <a:p>
            <a:r>
              <a:rPr lang="en-US" dirty="0" smtClean="0"/>
              <a:t>Oxygen </a:t>
            </a:r>
            <a:r>
              <a:rPr lang="en-US" dirty="0" err="1" smtClean="0"/>
              <a:t>difluoride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 err="1" smtClean="0"/>
              <a:t>tetraiodide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Carbonate ion</a:t>
            </a:r>
          </a:p>
          <a:p>
            <a:endParaRPr lang="en-US" dirty="0" smtClean="0"/>
          </a:p>
          <a:p>
            <a:r>
              <a:rPr lang="en-US" dirty="0" smtClean="0"/>
              <a:t>For each, include the:</a:t>
            </a:r>
          </a:p>
          <a:p>
            <a:pPr lvl="1"/>
            <a:r>
              <a:rPr lang="en-US" dirty="0" smtClean="0"/>
              <a:t>Sigma and pi bonds</a:t>
            </a:r>
          </a:p>
          <a:p>
            <a:pPr lvl="1"/>
            <a:r>
              <a:rPr lang="en-US" dirty="0" smtClean="0"/>
              <a:t>Resonance structures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 Bonds and Attractive Forces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8.5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419600" cy="53766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Sharing = UNEQUAL (sometimes)</a:t>
            </a:r>
          </a:p>
          <a:p>
            <a:endParaRPr lang="en-US" dirty="0" smtClean="0"/>
          </a:p>
          <a:p>
            <a:r>
              <a:rPr lang="en-US" dirty="0" err="1" smtClean="0"/>
              <a:t>Nonpolar</a:t>
            </a:r>
            <a:r>
              <a:rPr lang="en-US" dirty="0" smtClean="0"/>
              <a:t> Bonds – equal sharing of e-</a:t>
            </a:r>
          </a:p>
          <a:p>
            <a:endParaRPr lang="en-US" dirty="0" smtClean="0"/>
          </a:p>
          <a:p>
            <a:r>
              <a:rPr lang="en-US" b="1" u="sng" dirty="0" smtClean="0"/>
              <a:t>Polar</a:t>
            </a:r>
            <a:r>
              <a:rPr lang="en-US" dirty="0" smtClean="0"/>
              <a:t> </a:t>
            </a:r>
            <a:r>
              <a:rPr lang="en-US" b="1" u="sng" dirty="0" smtClean="0"/>
              <a:t>Bonds</a:t>
            </a:r>
            <a:r>
              <a:rPr lang="en-US" dirty="0" smtClean="0"/>
              <a:t> – a covalent bond with unequal sharing</a:t>
            </a:r>
          </a:p>
          <a:p>
            <a:endParaRPr lang="en-US" dirty="0" smtClean="0"/>
          </a:p>
          <a:p>
            <a:r>
              <a:rPr lang="en-US" dirty="0" smtClean="0"/>
              <a:t>Polarity determined </a:t>
            </a:r>
          </a:p>
          <a:p>
            <a:pPr>
              <a:buNone/>
            </a:pPr>
            <a:r>
              <a:rPr lang="en-US" dirty="0" smtClean="0"/>
              <a:t>by ELECTRONEGATIVITY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 – e- sharing</a:t>
            </a:r>
            <a:endParaRPr lang="en-US" dirty="0"/>
          </a:p>
        </p:txBody>
      </p:sp>
      <p:pic>
        <p:nvPicPr>
          <p:cNvPr id="2050" name="Picture 2" descr="http://www.mikeblaber.org/oldwine/chm1045/notes/Bonding/Polarity/e_ne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743200"/>
            <a:ext cx="4800600" cy="41148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52" name="Picture 4" descr="http://users.stlcc.edu/gkrishnan/PolarBon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4800600" cy="2047876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481328"/>
            <a:ext cx="4572000" cy="491947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Electronegativity</a:t>
            </a:r>
            <a:r>
              <a:rPr lang="en-US" dirty="0" smtClean="0"/>
              <a:t> – attraction to outside e-</a:t>
            </a:r>
          </a:p>
          <a:p>
            <a:endParaRPr lang="en-US" dirty="0" smtClean="0"/>
          </a:p>
          <a:p>
            <a:r>
              <a:rPr lang="en-US" dirty="0" smtClean="0"/>
              <a:t>If the two bonded atoms have an E.N.:</a:t>
            </a:r>
          </a:p>
          <a:p>
            <a:pPr lvl="1"/>
            <a:r>
              <a:rPr lang="en-US" dirty="0" smtClean="0"/>
              <a:t>&lt; 0.5 – non polar</a:t>
            </a:r>
          </a:p>
          <a:p>
            <a:pPr lvl="1"/>
            <a:r>
              <a:rPr lang="en-US" dirty="0" smtClean="0"/>
              <a:t>0.5-2.0 – polar</a:t>
            </a:r>
          </a:p>
          <a:p>
            <a:pPr lvl="1"/>
            <a:r>
              <a:rPr lang="en-US" dirty="0" smtClean="0"/>
              <a:t>&gt;2.0 – ionic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polar: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 Revisited</a:t>
            </a:r>
            <a:endParaRPr lang="en-US" dirty="0"/>
          </a:p>
        </p:txBody>
      </p:sp>
      <p:pic>
        <p:nvPicPr>
          <p:cNvPr id="1026" name="Picture 2" descr="http://upload.wikimedia.org/wikipedia/commons/d/d9/Polarity_boron_trifluor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657600"/>
            <a:ext cx="3429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Dispersion Forces </a:t>
            </a:r>
            <a:r>
              <a:rPr lang="en-US" dirty="0" smtClean="0"/>
              <a:t>– ALL bonds</a:t>
            </a:r>
          </a:p>
          <a:p>
            <a:pPr lvl="1"/>
            <a:r>
              <a:rPr lang="en-US" dirty="0" smtClean="0"/>
              <a:t>Weakest bonds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Dipole Interactions</a:t>
            </a:r>
            <a:r>
              <a:rPr lang="en-US" dirty="0" smtClean="0"/>
              <a:t> – any polar bonds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Hydrogen Bonds </a:t>
            </a:r>
            <a:r>
              <a:rPr lang="en-US" dirty="0" smtClean="0"/>
              <a:t>– any polar bonds WITH HYDROGEN</a:t>
            </a:r>
          </a:p>
          <a:p>
            <a:pPr lvl="1"/>
            <a:r>
              <a:rPr lang="en-US" dirty="0" smtClean="0"/>
              <a:t>Strongest bonds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Bond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bonds present?</a:t>
            </a:r>
          </a:p>
          <a:p>
            <a:pPr lvl="1"/>
            <a:r>
              <a:rPr lang="en-US" dirty="0" smtClean="0"/>
              <a:t>YES…DISPERSION FORCES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Are your bonds polar?</a:t>
            </a:r>
          </a:p>
          <a:p>
            <a:pPr lvl="1"/>
            <a:r>
              <a:rPr lang="en-US" dirty="0" smtClean="0"/>
              <a:t>YES…DIPOLE</a:t>
            </a:r>
          </a:p>
          <a:p>
            <a:pPr lvl="1"/>
            <a:r>
              <a:rPr lang="en-US" dirty="0" smtClean="0"/>
              <a:t>NO…NOTHING ELSE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your polar bonds involve hydrogen?</a:t>
            </a:r>
          </a:p>
          <a:p>
            <a:pPr lvl="1"/>
            <a:r>
              <a:rPr lang="en-US" dirty="0" smtClean="0"/>
              <a:t>YES…HYDROGEN BONDS</a:t>
            </a:r>
          </a:p>
          <a:p>
            <a:pPr lvl="1"/>
            <a:r>
              <a:rPr lang="en-US" dirty="0" smtClean="0"/>
              <a:t>NO…NOTHING ELSE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Bond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53766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CF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BeF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the following</a:t>
            </a:r>
          </a:p>
          <a:p>
            <a:pPr>
              <a:buNone/>
            </a:pPr>
            <a:r>
              <a:rPr lang="en-US" dirty="0" smtClean="0"/>
              <a:t>include the:</a:t>
            </a:r>
          </a:p>
          <a:p>
            <a:pPr lvl="1"/>
            <a:r>
              <a:rPr lang="en-US" i="1" dirty="0" smtClean="0"/>
              <a:t>Structure</a:t>
            </a:r>
          </a:p>
          <a:p>
            <a:pPr lvl="1"/>
            <a:r>
              <a:rPr lang="en-US" i="1" dirty="0" smtClean="0"/>
              <a:t>Name of structure</a:t>
            </a:r>
          </a:p>
          <a:p>
            <a:pPr lvl="1"/>
            <a:r>
              <a:rPr lang="en-US" i="1" dirty="0" smtClean="0"/>
              <a:t>Bond angles</a:t>
            </a:r>
          </a:p>
          <a:p>
            <a:pPr lvl="1"/>
            <a:r>
              <a:rPr lang="en-US" i="1" dirty="0" smtClean="0"/>
              <a:t>Number of sigma and pi bonds</a:t>
            </a:r>
          </a:p>
          <a:p>
            <a:pPr lvl="1"/>
            <a:r>
              <a:rPr lang="en-US" i="1" dirty="0" smtClean="0"/>
              <a:t>Ionic, Polar or non-polar (show your work)</a:t>
            </a:r>
          </a:p>
          <a:p>
            <a:pPr lvl="1"/>
            <a:r>
              <a:rPr lang="en-US" i="1" dirty="0" smtClean="0"/>
              <a:t>What forces are at work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</a:t>
            </a:r>
            <a:endParaRPr lang="en-US" dirty="0"/>
          </a:p>
        </p:txBody>
      </p:sp>
      <p:pic>
        <p:nvPicPr>
          <p:cNvPr id="4" name="Picture 2" descr="http://www.mikeblaber.org/oldwine/chm1045/notes/Bonding/Polarity/e_ne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0"/>
            <a:ext cx="5334000" cy="5334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196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Warm Up # 13</vt:lpstr>
      <vt:lpstr>Polar Bonds and Attractive Forces</vt:lpstr>
      <vt:lpstr>Covalent Bonding – e- sharing</vt:lpstr>
      <vt:lpstr>Electronegativity Revisited</vt:lpstr>
      <vt:lpstr>Three Major Bond Forces</vt:lpstr>
      <vt:lpstr>Three Bond Forces</vt:lpstr>
      <vt:lpstr>Quick Quiz #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13</dc:title>
  <dc:creator>Windows User</dc:creator>
  <cp:lastModifiedBy>Windows User</cp:lastModifiedBy>
  <cp:revision>1</cp:revision>
  <dcterms:created xsi:type="dcterms:W3CDTF">2013-11-07T18:03:19Z</dcterms:created>
  <dcterms:modified xsi:type="dcterms:W3CDTF">2013-11-07T18:04:06Z</dcterms:modified>
</cp:coreProperties>
</file>