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723DCE-E9D6-4B38-A2D8-567CAFA1EE47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530795-8E7C-43CC-97AE-425DF87D87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23DCE-E9D6-4B38-A2D8-567CAFA1EE47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30795-8E7C-43CC-97AE-425DF87D87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23DCE-E9D6-4B38-A2D8-567CAFA1EE47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30795-8E7C-43CC-97AE-425DF87D87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23DCE-E9D6-4B38-A2D8-567CAFA1EE47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30795-8E7C-43CC-97AE-425DF87D87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23DCE-E9D6-4B38-A2D8-567CAFA1EE47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30795-8E7C-43CC-97AE-425DF87D87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23DCE-E9D6-4B38-A2D8-567CAFA1EE47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30795-8E7C-43CC-97AE-425DF87D87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23DCE-E9D6-4B38-A2D8-567CAFA1EE47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30795-8E7C-43CC-97AE-425DF87D87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23DCE-E9D6-4B38-A2D8-567CAFA1EE47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30795-8E7C-43CC-97AE-425DF87D879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23DCE-E9D6-4B38-A2D8-567CAFA1EE47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30795-8E7C-43CC-97AE-425DF87D87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723DCE-E9D6-4B38-A2D8-567CAFA1EE47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30795-8E7C-43CC-97AE-425DF87D87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723DCE-E9D6-4B38-A2D8-567CAFA1EE47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530795-8E7C-43CC-97AE-425DF87D879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723DCE-E9D6-4B38-A2D8-567CAFA1EE47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530795-8E7C-43CC-97AE-425DF87D87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ikeblaber.org/oldwine/chm1045/notes/Bonding/Polarity/e_neg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-381000"/>
            <a:ext cx="6858000" cy="67818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458200" cy="5376672"/>
          </a:xfrm>
        </p:spPr>
        <p:txBody>
          <a:bodyPr>
            <a:norm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/>
              <a:t>PCl</a:t>
            </a:r>
            <a:r>
              <a:rPr lang="en-US" baseline="-25000" dirty="0" smtClean="0"/>
              <a:t>3</a:t>
            </a:r>
          </a:p>
          <a:p>
            <a:endParaRPr lang="en-US" dirty="0" smtClean="0"/>
          </a:p>
          <a:p>
            <a:r>
              <a:rPr lang="en-US" dirty="0" smtClean="0"/>
              <a:t>HCN</a:t>
            </a:r>
            <a:endParaRPr lang="en-US" baseline="-25000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For the following</a:t>
            </a:r>
          </a:p>
          <a:p>
            <a:pPr>
              <a:buNone/>
            </a:pPr>
            <a:r>
              <a:rPr lang="en-US" dirty="0" smtClean="0"/>
              <a:t>include the:</a:t>
            </a:r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Structure</a:t>
            </a:r>
            <a:endParaRPr lang="en-US" i="1" dirty="0" smtClean="0"/>
          </a:p>
          <a:p>
            <a:pPr lvl="1"/>
            <a:r>
              <a:rPr lang="en-US" i="1" dirty="0" smtClean="0"/>
              <a:t>Sigma/Pi</a:t>
            </a:r>
            <a:endParaRPr lang="en-US" i="1" dirty="0" smtClean="0"/>
          </a:p>
          <a:p>
            <a:pPr lvl="1"/>
            <a:r>
              <a:rPr lang="en-US" i="1" dirty="0" smtClean="0"/>
              <a:t>Ionic, Polar or non-polar (show your work)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</a:t>
            </a:r>
            <a:r>
              <a:rPr lang="en-US" dirty="0" smtClean="0"/>
              <a:t>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mikeblaber.org/oldwine/chm1045/notes/Bonding/Polarity/e_neg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8305800" cy="57150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8</a:t>
            </a:r>
            <a:r>
              <a:rPr lang="en-US" dirty="0" smtClean="0"/>
              <a:t> </a:t>
            </a:r>
            <a:r>
              <a:rPr lang="en-US" dirty="0" smtClean="0"/>
              <a:t>Review Slides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Metal and Non-metal</a:t>
            </a:r>
          </a:p>
          <a:p>
            <a:endParaRPr lang="en-US" dirty="0" smtClean="0"/>
          </a:p>
          <a:p>
            <a:r>
              <a:rPr lang="en-US" dirty="0" smtClean="0"/>
              <a:t>Metal </a:t>
            </a:r>
            <a:r>
              <a:rPr lang="en-US" dirty="0" smtClean="0">
                <a:sym typeface="Wingdings" pitchFamily="2" charset="2"/>
              </a:rPr>
              <a:t> donates valence e- (+ charge)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Left side of metalloid staircase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Non-Metal  receives valence e- (- charge)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In a chemical reaction…remember to FLIP THE CHARGES for subscripts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Metal – name stays same</a:t>
            </a:r>
          </a:p>
          <a:p>
            <a:endParaRPr lang="en-US" dirty="0" smtClean="0"/>
          </a:p>
          <a:p>
            <a:r>
              <a:rPr lang="en-US" dirty="0" smtClean="0"/>
              <a:t>TRANSITION metal – roman numeral (charge of metal)</a:t>
            </a:r>
          </a:p>
          <a:p>
            <a:endParaRPr lang="en-US" dirty="0" smtClean="0"/>
          </a:p>
          <a:p>
            <a:r>
              <a:rPr lang="en-US" dirty="0" smtClean="0"/>
              <a:t>Non-metal – name changes</a:t>
            </a:r>
          </a:p>
          <a:p>
            <a:pPr lvl="1"/>
            <a:r>
              <a:rPr lang="en-US" dirty="0" smtClean="0"/>
              <a:t>By itself </a:t>
            </a:r>
            <a:r>
              <a:rPr lang="en-US" dirty="0" smtClean="0">
                <a:sym typeface="Wingdings" pitchFamily="2" charset="2"/>
              </a:rPr>
              <a:t> ‘-</a:t>
            </a:r>
            <a:r>
              <a:rPr lang="en-US" dirty="0" err="1" smtClean="0">
                <a:sym typeface="Wingdings" pitchFamily="2" charset="2"/>
              </a:rPr>
              <a:t>ide</a:t>
            </a:r>
            <a:r>
              <a:rPr lang="en-US" dirty="0" smtClean="0">
                <a:sym typeface="Wingdings" pitchFamily="2" charset="2"/>
              </a:rPr>
              <a:t>’ ending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Polyatomic ion  ‘-ate’ ending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Bonding Naming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Non-metal and Non-metal</a:t>
            </a:r>
          </a:p>
          <a:p>
            <a:endParaRPr lang="en-US" dirty="0" smtClean="0"/>
          </a:p>
          <a:p>
            <a:r>
              <a:rPr lang="en-US" dirty="0" smtClean="0"/>
              <a:t>SHARE electrons to satisfy octet rule</a:t>
            </a:r>
          </a:p>
          <a:p>
            <a:endParaRPr lang="en-US" dirty="0" smtClean="0"/>
          </a:p>
          <a:p>
            <a:r>
              <a:rPr lang="en-US" dirty="0" smtClean="0"/>
              <a:t>Single (1</a:t>
            </a:r>
            <a:r>
              <a:rPr lang="el-GR" dirty="0" smtClean="0"/>
              <a:t>σ</a:t>
            </a:r>
            <a:r>
              <a:rPr lang="en-US" dirty="0" smtClean="0"/>
              <a:t>), Double (1</a:t>
            </a:r>
            <a:r>
              <a:rPr lang="el-GR" dirty="0" smtClean="0"/>
              <a:t>σ</a:t>
            </a:r>
            <a:r>
              <a:rPr lang="en-US" dirty="0" smtClean="0"/>
              <a:t>, 1</a:t>
            </a:r>
            <a:r>
              <a:rPr lang="el-GR" dirty="0" smtClean="0"/>
              <a:t>π</a:t>
            </a:r>
            <a:r>
              <a:rPr lang="en-US" dirty="0" smtClean="0"/>
              <a:t>), Triple (1</a:t>
            </a:r>
            <a:r>
              <a:rPr lang="el-GR" dirty="0" smtClean="0"/>
              <a:t>σ</a:t>
            </a:r>
            <a:r>
              <a:rPr lang="en-US" dirty="0" smtClean="0"/>
              <a:t>, 2</a:t>
            </a:r>
            <a:r>
              <a:rPr lang="el-GR" dirty="0" smtClean="0"/>
              <a:t>π</a:t>
            </a:r>
            <a:r>
              <a:rPr lang="en-US" dirty="0" smtClean="0"/>
              <a:t>) bonds</a:t>
            </a:r>
          </a:p>
          <a:p>
            <a:endParaRPr lang="en-US" dirty="0" smtClean="0"/>
          </a:p>
          <a:p>
            <a:r>
              <a:rPr lang="en-US" i="1" u="sng" dirty="0" err="1" smtClean="0"/>
              <a:t>Diatomics</a:t>
            </a:r>
            <a:r>
              <a:rPr lang="en-US" dirty="0" smtClean="0"/>
              <a:t> – </a:t>
            </a:r>
            <a:r>
              <a:rPr lang="en-US" b="1" dirty="0" smtClean="0"/>
              <a:t>N</a:t>
            </a:r>
            <a:r>
              <a:rPr lang="en-US" dirty="0" smtClean="0"/>
              <a:t>ever </a:t>
            </a:r>
            <a:r>
              <a:rPr lang="en-US" b="1" dirty="0" smtClean="0"/>
              <a:t>H</a:t>
            </a:r>
            <a:r>
              <a:rPr lang="en-US" dirty="0" smtClean="0"/>
              <a:t>ave </a:t>
            </a:r>
            <a:r>
              <a:rPr lang="en-US" b="1" dirty="0" smtClean="0"/>
              <a:t>F</a:t>
            </a:r>
            <a:r>
              <a:rPr lang="en-US" dirty="0" smtClean="0"/>
              <a:t>ear </a:t>
            </a:r>
            <a:r>
              <a:rPr lang="en-US" b="1" dirty="0" smtClean="0"/>
              <a:t>O</a:t>
            </a:r>
            <a:r>
              <a:rPr lang="en-US" dirty="0" smtClean="0"/>
              <a:t>f </a:t>
            </a:r>
            <a:r>
              <a:rPr lang="en-US" b="1" dirty="0" smtClean="0"/>
              <a:t>I</a:t>
            </a:r>
            <a:r>
              <a:rPr lang="en-US" dirty="0" smtClean="0"/>
              <a:t>ce </a:t>
            </a:r>
            <a:r>
              <a:rPr lang="en-US" b="1" dirty="0" smtClean="0"/>
              <a:t>C</a:t>
            </a:r>
            <a:r>
              <a:rPr lang="en-US" dirty="0" smtClean="0"/>
              <a:t>o</a:t>
            </a:r>
            <a:r>
              <a:rPr lang="en-US" b="1" dirty="0" smtClean="0"/>
              <a:t>l</a:t>
            </a:r>
            <a:r>
              <a:rPr lang="en-US" dirty="0" smtClean="0"/>
              <a:t>d </a:t>
            </a:r>
            <a:r>
              <a:rPr lang="en-US" b="1" dirty="0" smtClean="0"/>
              <a:t>B</a:t>
            </a:r>
            <a:r>
              <a:rPr lang="en-US" dirty="0" smtClean="0"/>
              <a:t>ee</a:t>
            </a:r>
            <a:r>
              <a:rPr lang="en-US" b="1" dirty="0" smtClean="0"/>
              <a:t>r</a:t>
            </a:r>
          </a:p>
          <a:p>
            <a:pPr lvl="1"/>
            <a:r>
              <a:rPr lang="en-US" dirty="0" smtClean="0"/>
              <a:t>Two of the same atom (N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PREFIXES (mono-, </a:t>
            </a:r>
            <a:r>
              <a:rPr lang="en-US" dirty="0" err="1" smtClean="0"/>
              <a:t>di</a:t>
            </a:r>
            <a:r>
              <a:rPr lang="en-US" dirty="0" smtClean="0"/>
              <a:t>-, tri-, tetra-, </a:t>
            </a:r>
            <a:r>
              <a:rPr lang="en-US" dirty="0" err="1" smtClean="0"/>
              <a:t>penta</a:t>
            </a:r>
            <a:r>
              <a:rPr lang="en-US" dirty="0" smtClean="0"/>
              <a:t>-…)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first non-metal has no subscript…NO PREFIX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Second non-metal…PREFIX ALWAYS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Bonding Naming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Connect dots with single bonds first</a:t>
            </a:r>
          </a:p>
          <a:p>
            <a:endParaRPr lang="en-US" dirty="0" smtClean="0"/>
          </a:p>
          <a:p>
            <a:r>
              <a:rPr lang="en-US" dirty="0" smtClean="0"/>
              <a:t>2.  Double/Triple bonds if necessary</a:t>
            </a:r>
          </a:p>
          <a:p>
            <a:endParaRPr lang="en-US" dirty="0" smtClean="0"/>
          </a:p>
          <a:p>
            <a:r>
              <a:rPr lang="en-US" dirty="0" smtClean="0"/>
              <a:t>3. Add electrons to outside atoms if necessary (- charge)</a:t>
            </a:r>
          </a:p>
          <a:p>
            <a:endParaRPr lang="en-US" dirty="0" smtClean="0"/>
          </a:p>
          <a:p>
            <a:r>
              <a:rPr lang="en-US" dirty="0" smtClean="0"/>
              <a:t>4. Take electrons away from central atom first (+ charge), THEN add e- to outside atoms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when Bonding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Resonance Structures – same compound, different structure</a:t>
            </a:r>
          </a:p>
          <a:p>
            <a:pPr lvl="1"/>
            <a:r>
              <a:rPr lang="en-US" dirty="0" smtClean="0"/>
              <a:t>ONLY if double/triple bonds are present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3-D Structures</a:t>
            </a:r>
          </a:p>
          <a:p>
            <a:pPr lvl="1"/>
            <a:r>
              <a:rPr lang="en-US" b="1" u="sng" dirty="0" smtClean="0"/>
              <a:t>Tetrahedral</a:t>
            </a:r>
            <a:r>
              <a:rPr lang="en-US" dirty="0" smtClean="0"/>
              <a:t> (4 outer </a:t>
            </a:r>
            <a:r>
              <a:rPr lang="en-US" dirty="0" smtClean="0"/>
              <a:t>atoms)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b="1" u="sng" dirty="0" err="1" smtClean="0"/>
              <a:t>Trigonal</a:t>
            </a:r>
            <a:r>
              <a:rPr lang="en-US" dirty="0" smtClean="0"/>
              <a:t> </a:t>
            </a:r>
            <a:r>
              <a:rPr lang="en-US" b="1" u="sng" dirty="0" smtClean="0"/>
              <a:t>Planar</a:t>
            </a:r>
            <a:r>
              <a:rPr lang="en-US" dirty="0" smtClean="0"/>
              <a:t> (3 outer atoms, 0 lone </a:t>
            </a:r>
            <a:r>
              <a:rPr lang="en-US" dirty="0" smtClean="0"/>
              <a:t>pairs)</a:t>
            </a:r>
            <a:endParaRPr lang="en-US" dirty="0" smtClean="0"/>
          </a:p>
          <a:p>
            <a:pPr lvl="1"/>
            <a:r>
              <a:rPr lang="en-US" b="1" u="sng" dirty="0" err="1" smtClean="0"/>
              <a:t>Trigonal</a:t>
            </a:r>
            <a:r>
              <a:rPr lang="en-US" dirty="0" smtClean="0"/>
              <a:t> </a:t>
            </a:r>
            <a:r>
              <a:rPr lang="en-US" b="1" u="sng" dirty="0" smtClean="0"/>
              <a:t>Pyramidal</a:t>
            </a:r>
            <a:r>
              <a:rPr lang="en-US" dirty="0" smtClean="0"/>
              <a:t> (3 outer atoms, 1 lone </a:t>
            </a:r>
            <a:r>
              <a:rPr lang="en-US" dirty="0" smtClean="0"/>
              <a:t>pair)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b="1" u="sng" dirty="0" smtClean="0"/>
              <a:t>Linear</a:t>
            </a:r>
            <a:r>
              <a:rPr lang="en-US" dirty="0" smtClean="0"/>
              <a:t> (2 outer atoms, 0 lone </a:t>
            </a:r>
            <a:r>
              <a:rPr lang="en-US" dirty="0" smtClean="0"/>
              <a:t>pairs)</a:t>
            </a:r>
            <a:endParaRPr lang="en-US" dirty="0" smtClean="0"/>
          </a:p>
          <a:p>
            <a:pPr lvl="1"/>
            <a:r>
              <a:rPr lang="en-US" b="1" u="sng" dirty="0" smtClean="0"/>
              <a:t>Bent</a:t>
            </a:r>
            <a:r>
              <a:rPr lang="en-US" dirty="0" smtClean="0"/>
              <a:t> (2 outer atoms, 2 </a:t>
            </a:r>
            <a:r>
              <a:rPr lang="en-US" dirty="0" smtClean="0"/>
              <a:t>lone pairs)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Covalent Stuff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there bonds present?</a:t>
            </a:r>
          </a:p>
          <a:p>
            <a:pPr lvl="1"/>
            <a:r>
              <a:rPr lang="en-US" dirty="0" smtClean="0"/>
              <a:t>YES…DISPERSION FORCES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Are your bonds polar?</a:t>
            </a:r>
          </a:p>
          <a:p>
            <a:pPr lvl="1"/>
            <a:r>
              <a:rPr lang="en-US" dirty="0" smtClean="0"/>
              <a:t>YES…DIPOLE</a:t>
            </a:r>
          </a:p>
          <a:p>
            <a:pPr lvl="1"/>
            <a:r>
              <a:rPr lang="en-US" dirty="0" smtClean="0"/>
              <a:t>NO…NOTHING ELSE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 your polar bonds involve hydrogen?</a:t>
            </a:r>
          </a:p>
          <a:p>
            <a:pPr lvl="1"/>
            <a:r>
              <a:rPr lang="en-US" dirty="0" smtClean="0"/>
              <a:t>YES…HYDROGEN BONDS</a:t>
            </a:r>
          </a:p>
          <a:p>
            <a:pPr lvl="1"/>
            <a:r>
              <a:rPr lang="en-US" dirty="0" smtClean="0"/>
              <a:t>NO…NOTHING ELSE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Bond Forces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319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Warm Up #14</vt:lpstr>
      <vt:lpstr>Chapter 8 Review Slides</vt:lpstr>
      <vt:lpstr>Ionic Bonding</vt:lpstr>
      <vt:lpstr>Ionic Bonding Naming</vt:lpstr>
      <vt:lpstr>Covalent Bonding</vt:lpstr>
      <vt:lpstr>Covalent Bonding Naming</vt:lpstr>
      <vt:lpstr>Steps when Bonding</vt:lpstr>
      <vt:lpstr>Other Covalent Stuff</vt:lpstr>
      <vt:lpstr>Three Bond Forces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#14</dc:title>
  <dc:creator>Windows User</dc:creator>
  <cp:lastModifiedBy>Windows User</cp:lastModifiedBy>
  <cp:revision>1</cp:revision>
  <dcterms:created xsi:type="dcterms:W3CDTF">2013-11-14T00:05:16Z</dcterms:created>
  <dcterms:modified xsi:type="dcterms:W3CDTF">2013-11-14T00:05:58Z</dcterms:modified>
</cp:coreProperties>
</file>