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21FF9-8A2D-4504-A4CE-567BF82CBE08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CE6A5-42C7-4B5E-9B5A-F583D6CEC1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5109F-19BC-4378-9ADB-63935E40E43D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7776-FEAC-4707-A2BF-0A0A8922B14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1752A-0C4D-4AC2-A881-D5BCC2A325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7776-FEAC-4707-A2BF-0A0A8922B14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1752A-0C4D-4AC2-A881-D5BCC2A325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7776-FEAC-4707-A2BF-0A0A8922B14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1752A-0C4D-4AC2-A881-D5BCC2A325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7776-FEAC-4707-A2BF-0A0A8922B14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1752A-0C4D-4AC2-A881-D5BCC2A325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7776-FEAC-4707-A2BF-0A0A8922B14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1752A-0C4D-4AC2-A881-D5BCC2A325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7776-FEAC-4707-A2BF-0A0A8922B14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1752A-0C4D-4AC2-A881-D5BCC2A325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7776-FEAC-4707-A2BF-0A0A8922B14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1752A-0C4D-4AC2-A881-D5BCC2A325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7776-FEAC-4707-A2BF-0A0A8922B14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1752A-0C4D-4AC2-A881-D5BCC2A325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7776-FEAC-4707-A2BF-0A0A8922B14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1752A-0C4D-4AC2-A881-D5BCC2A325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7776-FEAC-4707-A2BF-0A0A8922B14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1752A-0C4D-4AC2-A881-D5BCC2A325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7776-FEAC-4707-A2BF-0A0A8922B14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1752A-0C4D-4AC2-A881-D5BCC2A325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67776-FEAC-4707-A2BF-0A0A8922B14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1752A-0C4D-4AC2-A881-D5BCC2A325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various forms of energy (what do we use to power stuff)?</a:t>
            </a:r>
          </a:p>
          <a:p>
            <a:endParaRPr lang="en-US" dirty="0"/>
          </a:p>
          <a:p>
            <a:r>
              <a:rPr lang="en-US" dirty="0" smtClean="0"/>
              <a:t>Of the ones you listed in #1, which ones are better?  Why are they better?</a:t>
            </a:r>
          </a:p>
          <a:p>
            <a:endParaRPr lang="en-US" dirty="0"/>
          </a:p>
          <a:p>
            <a:r>
              <a:rPr lang="en-US" dirty="0" smtClean="0"/>
              <a:t>What is horsepower?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Warm Up 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 resident of Beverly Hills, a community of 10,000 homes, uses on average about 5,000 kilowatt hours of electricity per year.  The cost of electricity in this community is $0.20 per kWh.</a:t>
            </a:r>
          </a:p>
          <a:p>
            <a:endParaRPr lang="en-US" dirty="0"/>
          </a:p>
          <a:p>
            <a:r>
              <a:rPr lang="en-US" dirty="0" smtClean="0"/>
              <a:t>How much electricity would a resident use in a 20 year period?</a:t>
            </a:r>
          </a:p>
          <a:p>
            <a:r>
              <a:rPr lang="en-US" dirty="0" smtClean="0"/>
              <a:t>How many kWh of electricity does all of Beverly Hills use in one year?</a:t>
            </a:r>
          </a:p>
          <a:p>
            <a:r>
              <a:rPr lang="en-US" dirty="0" smtClean="0"/>
              <a:t>What would their electric bill be as a community for </a:t>
            </a:r>
            <a:r>
              <a:rPr lang="en-US" dirty="0" smtClean="0"/>
              <a:t>twenty years?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60438"/>
          </a:xfrm>
        </p:spPr>
        <p:txBody>
          <a:bodyPr/>
          <a:lstStyle/>
          <a:p>
            <a:r>
              <a:rPr lang="en-US" dirty="0" smtClean="0"/>
              <a:t>Warm Up 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296400" cy="6172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The Cobb family’s current electric hot-water heater requires 0.20kWh/gallon of energy, costing $0.10/kWh.  Each person in the family of four showers once a day, 10 min. each.  Each shower is approx. 5.0 gallons per min.  Calculate: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Total amount of water the family uses per year taking showers.</a:t>
            </a:r>
          </a:p>
          <a:p>
            <a:r>
              <a:rPr lang="en-US" dirty="0" smtClean="0"/>
              <a:t>The annual cost of electricity for family showers, assuming 2.5 gallons per min. of water is used from the water heater.</a:t>
            </a:r>
          </a:p>
          <a:p>
            <a:r>
              <a:rPr lang="en-US" dirty="0" smtClean="0"/>
              <a:t>The family wants to replace their hot-water heater with a new, $1,000 more efficient model.  It requires only 0.10 kWh/gallon of energy.  How many days would it take to recover the initial costs?</a:t>
            </a:r>
          </a:p>
          <a:p>
            <a:r>
              <a:rPr lang="en-US" dirty="0" smtClean="0"/>
              <a:t>Describe two practical measures the family could take to reduce overall water use.</a:t>
            </a:r>
          </a:p>
          <a:p>
            <a:r>
              <a:rPr lang="en-US" dirty="0" smtClean="0"/>
              <a:t>Describe two practical measures that the Cobb family can lower their overall energy consumption (other than hot water).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60438"/>
          </a:xfrm>
        </p:spPr>
        <p:txBody>
          <a:bodyPr/>
          <a:lstStyle/>
          <a:p>
            <a:r>
              <a:rPr lang="en-US" dirty="0" smtClean="0"/>
              <a:t>Practice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6019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West Fremont is a community of 3,000 homes.  A small coal-burning plant supplies the electricity of the town, with a capacity of 12 megawatts (MW).  The average household consumes 8,000 kWh of electrical energy every year, at a cost of $0.10 per kWh.  The town leaders suggest switching to wind power.  They want to install 10 wind turbines, each with a 1.2 MW capacity, and each costing $3 million.  Their lifespan is 25 years.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60960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lphaLcParenBoth"/>
            </a:pPr>
            <a:r>
              <a:rPr lang="en-US" dirty="0" smtClean="0"/>
              <a:t>Assuming the power plant is operating at full capacity for 8,000 hours/yr.  How many kWh of electricity can be produced by the plant each year?</a:t>
            </a:r>
          </a:p>
          <a:p>
            <a:pPr marL="514350" indent="-514350">
              <a:buAutoNum type="alphaLcParenBoth"/>
            </a:pPr>
            <a:r>
              <a:rPr lang="en-US" dirty="0" smtClean="0"/>
              <a:t>At the current rate of energy per household, how many kWh of electrical energy does the community consume in 1 year?</a:t>
            </a:r>
          </a:p>
          <a:p>
            <a:pPr marL="514350" indent="-514350">
              <a:buAutoNum type="alphaLcParenBoth"/>
            </a:pPr>
            <a:r>
              <a:rPr lang="en-US" dirty="0" smtClean="0"/>
              <a:t>Compare your answers of (a) and (b) and explain why you would not expect their answers to match.</a:t>
            </a:r>
          </a:p>
          <a:p>
            <a:pPr marL="514350" indent="-514350">
              <a:buAutoNum type="alphaLcParenBoth"/>
            </a:pPr>
            <a:r>
              <a:rPr lang="en-US" dirty="0" smtClean="0"/>
              <a:t>Assuming the energy needs do not change during the 25-year lifespan of the wind turbines, what would the cost of electricity be over 25 years (in $/kWh)?</a:t>
            </a:r>
          </a:p>
          <a:p>
            <a:pPr marL="514350" indent="-514350">
              <a:buAutoNum type="alphaLcParenBoth"/>
            </a:pPr>
            <a:r>
              <a:rPr lang="en-US" dirty="0" smtClean="0"/>
              <a:t>Identify and explain TWO environmental benefits of switching to wind power, and TWO environmental costs for switching to wind power from coal.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A wind turbine in Palm Springs, a community with 800 turbines, uses on average about 10,000 kilowatt hours of electricity per year.  The cost of electricity in this community is $0.20 per kWh.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Calculate the amount of energy generated from 1 turbine in 15 years.</a:t>
            </a:r>
          </a:p>
          <a:p>
            <a:r>
              <a:rPr lang="en-US" dirty="0" smtClean="0"/>
              <a:t>Calculate the amount of energy generated by all of the wind turbines in 1 day</a:t>
            </a:r>
          </a:p>
          <a:p>
            <a:r>
              <a:rPr lang="en-US" dirty="0" smtClean="0"/>
              <a:t>For this day, how much would it cost the people of Palm Springs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84238"/>
          </a:xfrm>
        </p:spPr>
        <p:txBody>
          <a:bodyPr/>
          <a:lstStyle/>
          <a:p>
            <a:r>
              <a:rPr lang="en-US" dirty="0" smtClean="0"/>
              <a:t>Practice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For a certain dairy farm with 500 cows, the cost of installing a digester is approximately $400,000. Assume that </a:t>
            </a:r>
            <a:r>
              <a:rPr lang="en-US" b="1" dirty="0" smtClean="0"/>
              <a:t>the </a:t>
            </a:r>
            <a:r>
              <a:rPr lang="en-US" b="1" dirty="0" smtClean="0"/>
              <a:t>farm uses 800,000 kilowatt-hours (kWh) of electricity each year at a cost of $0.10 per kWh. The waste from </a:t>
            </a:r>
            <a:r>
              <a:rPr lang="en-US" b="1" dirty="0" smtClean="0"/>
              <a:t>a </a:t>
            </a:r>
            <a:r>
              <a:rPr lang="en-US" b="1" dirty="0" smtClean="0"/>
              <a:t>single cow can produce 3.0 kWh of electricity each day. 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smtClean="0"/>
              <a:t>c) Assuming that the cost of electricity remains constant and the farmer starts using the manure from the cows </a:t>
            </a:r>
            <a:r>
              <a:rPr lang="en-US" dirty="0" smtClean="0"/>
              <a:t>in </a:t>
            </a:r>
            <a:r>
              <a:rPr lang="en-US" dirty="0" smtClean="0"/>
              <a:t>an anaerobic digester to produce electricity on the farm, calculate: </a:t>
            </a:r>
          </a:p>
          <a:p>
            <a:r>
              <a:rPr lang="en-US" dirty="0" smtClean="0"/>
              <a:t> (</a:t>
            </a:r>
            <a:r>
              <a:rPr lang="en-US" dirty="0" err="1" smtClean="0"/>
              <a:t>i</a:t>
            </a:r>
            <a:r>
              <a:rPr lang="en-US" dirty="0" smtClean="0"/>
              <a:t>) The number of kWh of electricity that can be produced in one year </a:t>
            </a:r>
          </a:p>
          <a:p>
            <a:r>
              <a:rPr lang="en-US" dirty="0" smtClean="0"/>
              <a:t> (ii) The amount of money the farmer can save in one year, NOT counting the installation cost of the </a:t>
            </a:r>
            <a:r>
              <a:rPr lang="en-US" dirty="0" smtClean="0"/>
              <a:t>digester</a:t>
            </a:r>
            <a:r>
              <a:rPr lang="en-US" dirty="0" smtClean="0"/>
              <a:t>. (You may round your answer to the nearest $1,000.) </a:t>
            </a:r>
          </a:p>
          <a:p>
            <a:r>
              <a:rPr lang="en-US" dirty="0" smtClean="0"/>
              <a:t> (iii) The amount of time, in years, that it will take to recover the cost of installing an anaerobic digester on </a:t>
            </a:r>
            <a:r>
              <a:rPr lang="en-US" dirty="0" smtClean="0"/>
              <a:t>the </a:t>
            </a:r>
            <a:r>
              <a:rPr lang="en-US" dirty="0" smtClean="0"/>
              <a:t>farm. (You may round your answer to the nearest whole number of years.) </a:t>
            </a:r>
          </a:p>
          <a:p>
            <a:pPr>
              <a:buNone/>
            </a:pPr>
            <a:r>
              <a:rPr lang="en-US" dirty="0" smtClean="0"/>
              <a:t>(d) Calculate the minimum number of cows the farm would need to produce 800,000 kWh of electricity </a:t>
            </a:r>
            <a:r>
              <a:rPr lang="en-US" dirty="0" smtClean="0"/>
              <a:t>per </a:t>
            </a:r>
            <a:r>
              <a:rPr lang="en-US" dirty="0" smtClean="0"/>
              <a:t>year.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Warm Up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638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smtClean="0"/>
              <a:t>You live in a community of 3,000 homes that rely on coal as a source of fuel.  The average home uses 8,000 </a:t>
            </a:r>
            <a:r>
              <a:rPr lang="en-US" sz="2400" dirty="0" err="1" smtClean="0"/>
              <a:t>kwh</a:t>
            </a:r>
            <a:r>
              <a:rPr lang="en-US" sz="2400" dirty="0" smtClean="0"/>
              <a:t> of energy per year at the cost of $.10/</a:t>
            </a:r>
            <a:r>
              <a:rPr lang="en-US" sz="2400" dirty="0" err="1" smtClean="0"/>
              <a:t>kwh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Instead, town members want to switch to wind power; installing 10 wind turbines ($3 million each) which will last 25 years.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800" dirty="0" smtClean="0"/>
              <a:t>List two pros and two cons for switching to wind power.</a:t>
            </a:r>
          </a:p>
          <a:p>
            <a:endParaRPr lang="en-US" sz="2800" dirty="0" smtClean="0"/>
          </a:p>
          <a:p>
            <a:r>
              <a:rPr lang="en-US" sz="2800" dirty="0" smtClean="0"/>
              <a:t>How much energy does your entire community use per year?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If the energy needs stay the same over the 25 year lifetime of the wind turbines, what would be the cost for the community for wind power (in $/</a:t>
            </a:r>
            <a:r>
              <a:rPr lang="en-US" sz="2800" dirty="0" err="1" smtClean="0"/>
              <a:t>kwh</a:t>
            </a:r>
            <a:r>
              <a:rPr lang="en-US" sz="2800" dirty="0" smtClean="0"/>
              <a:t>)?  How does it compare to the cost of coal?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Where have you seen the word “watts” being used before?  What do you think it means?</a:t>
            </a:r>
          </a:p>
          <a:p>
            <a:endParaRPr lang="en-US" dirty="0"/>
          </a:p>
          <a:p>
            <a:r>
              <a:rPr lang="en-US" dirty="0" smtClean="0"/>
              <a:t>How can you tell a car, like a Acura NSX, is powerful?  (i.e. what quality about the car makes it powerful?)</a:t>
            </a:r>
          </a:p>
          <a:p>
            <a:endParaRPr lang="en-US" dirty="0"/>
          </a:p>
          <a:p>
            <a:r>
              <a:rPr lang="en-US" dirty="0" smtClean="0"/>
              <a:t>How many meters are in a kilometer?  What about a </a:t>
            </a:r>
            <a:r>
              <a:rPr lang="en-US" dirty="0" err="1" smtClean="0"/>
              <a:t>megameter</a:t>
            </a:r>
            <a:r>
              <a:rPr lang="en-US" dirty="0" smtClean="0"/>
              <a:t> (yes, that’s a real thing)?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Geosphere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Energy: Renewable and Non-Renewable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Energy Math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Laws of Energy (Thermodynamics)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Law 1: Energy cannot be created or destroyed</a:t>
            </a:r>
          </a:p>
          <a:p>
            <a:pPr lvl="1"/>
            <a:r>
              <a:rPr lang="en-US" dirty="0" smtClean="0"/>
              <a:t>You can’t make something out of nothing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Law 2: When energy is converted from one form to another, some of that energy is lost</a:t>
            </a:r>
          </a:p>
          <a:p>
            <a:pPr lvl="1"/>
            <a:r>
              <a:rPr lang="en-US" dirty="0" smtClean="0"/>
              <a:t>Moving up food chain, some energy lost as HEAT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Forms of Energy: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/>
              <a:t>Horsepower</a:t>
            </a:r>
            <a:r>
              <a:rPr lang="en-US" dirty="0" smtClean="0"/>
              <a:t> (HP) - measures the power generated by horses (original definition)</a:t>
            </a:r>
          </a:p>
          <a:p>
            <a:pPr lvl="1"/>
            <a:r>
              <a:rPr lang="en-US" dirty="0" smtClean="0"/>
              <a:t>Ex. 1 horsepower = power of 1 horse</a:t>
            </a:r>
          </a:p>
          <a:p>
            <a:pPr lvl="1"/>
            <a:endParaRPr lang="en-US" dirty="0"/>
          </a:p>
          <a:p>
            <a:pPr>
              <a:buNone/>
            </a:pPr>
            <a:r>
              <a:rPr lang="en-US" dirty="0" smtClean="0"/>
              <a:t>Conversion:</a:t>
            </a:r>
          </a:p>
          <a:p>
            <a:r>
              <a:rPr lang="en-US" dirty="0" smtClean="0"/>
              <a:t>1 HP = 746 watts</a:t>
            </a:r>
          </a:p>
          <a:p>
            <a:pPr lvl="1"/>
            <a:r>
              <a:rPr lang="en-US" dirty="0" smtClean="0"/>
              <a:t>Random, I know.  Sorry about it.</a:t>
            </a:r>
          </a:p>
          <a:p>
            <a:pPr lvl="1"/>
            <a:endParaRPr lang="en-US" dirty="0"/>
          </a:p>
          <a:p>
            <a:r>
              <a:rPr lang="en-US" dirty="0" smtClean="0"/>
              <a:t>Ferrari vs. </a:t>
            </a:r>
            <a:r>
              <a:rPr lang="en-US" dirty="0" err="1" smtClean="0"/>
              <a:t>Prius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Forms of Energy: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British Thermal Units </a:t>
            </a:r>
            <a:r>
              <a:rPr lang="en-US" dirty="0" smtClean="0"/>
              <a:t>(Btu) – Amount of energy needed to raise 1 lb. of water by 1</a:t>
            </a:r>
            <a:r>
              <a:rPr lang="en-US" baseline="30000" dirty="0" smtClean="0"/>
              <a:t>o</a:t>
            </a:r>
            <a:r>
              <a:rPr lang="en-US" dirty="0" smtClean="0"/>
              <a:t>F</a:t>
            </a:r>
          </a:p>
          <a:p>
            <a:pPr lvl="1"/>
            <a:r>
              <a:rPr lang="en-US" dirty="0" smtClean="0"/>
              <a:t>Think of it like a calorie (food)</a:t>
            </a:r>
          </a:p>
          <a:p>
            <a:pPr lvl="1"/>
            <a:endParaRPr lang="en-US" dirty="0"/>
          </a:p>
          <a:p>
            <a:pPr>
              <a:buNone/>
            </a:pPr>
            <a:r>
              <a:rPr lang="en-US" dirty="0" smtClean="0"/>
              <a:t>Random Conversions:</a:t>
            </a:r>
          </a:p>
          <a:p>
            <a:r>
              <a:rPr lang="en-US" dirty="0" smtClean="0"/>
              <a:t>1 watt = 3.4 Btu</a:t>
            </a:r>
          </a:p>
          <a:p>
            <a:r>
              <a:rPr lang="en-US" dirty="0" smtClean="0"/>
              <a:t>1 HP = 2,540 Btu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Energy: Watts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Watt</a:t>
            </a:r>
            <a:r>
              <a:rPr lang="en-US" dirty="0" smtClean="0"/>
              <a:t> – standard unit of measurement for energy</a:t>
            </a:r>
          </a:p>
          <a:p>
            <a:endParaRPr lang="en-US" dirty="0"/>
          </a:p>
          <a:p>
            <a:r>
              <a:rPr lang="en-US" dirty="0" smtClean="0"/>
              <a:t>Two forms you will see:</a:t>
            </a:r>
          </a:p>
          <a:p>
            <a:r>
              <a:rPr lang="en-US" dirty="0" smtClean="0"/>
              <a:t>Kilowatts (1 kW = 1000 watts)</a:t>
            </a:r>
          </a:p>
          <a:p>
            <a:pPr lvl="1"/>
            <a:r>
              <a:rPr lang="en-US" dirty="0" smtClean="0"/>
              <a:t>1x10</a:t>
            </a:r>
            <a:r>
              <a:rPr lang="en-US" baseline="30000" dirty="0" smtClean="0"/>
              <a:t>3</a:t>
            </a:r>
            <a:r>
              <a:rPr lang="en-US" dirty="0" smtClean="0"/>
              <a:t> watts</a:t>
            </a:r>
          </a:p>
          <a:p>
            <a:r>
              <a:rPr lang="en-US" dirty="0" smtClean="0"/>
              <a:t>Megawatts (1 MW = 1,000,000 watts)</a:t>
            </a:r>
          </a:p>
          <a:p>
            <a:pPr lvl="1"/>
            <a:r>
              <a:rPr lang="en-US" dirty="0" smtClean="0"/>
              <a:t>1x10</a:t>
            </a:r>
            <a:r>
              <a:rPr lang="en-US" baseline="30000" dirty="0" smtClean="0"/>
              <a:t>6</a:t>
            </a:r>
            <a:r>
              <a:rPr lang="en-US" dirty="0" smtClean="0"/>
              <a:t> watts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Kilowatt Hours &amp; Your Electric Bill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Your electric bill – measures amount of power used over a period of time</a:t>
            </a:r>
          </a:p>
          <a:p>
            <a:endParaRPr lang="en-US" dirty="0"/>
          </a:p>
          <a:p>
            <a:r>
              <a:rPr lang="en-US" dirty="0" smtClean="0"/>
              <a:t>You will see:  </a:t>
            </a:r>
            <a:r>
              <a:rPr lang="en-US" b="1" dirty="0" smtClean="0"/>
              <a:t>Kilowatt Hours </a:t>
            </a:r>
            <a:r>
              <a:rPr lang="en-US" dirty="0" smtClean="0"/>
              <a:t>(kWh) – amount of watts generated in 1 hour</a:t>
            </a:r>
          </a:p>
          <a:p>
            <a:pPr lvl="1"/>
            <a:r>
              <a:rPr lang="en-US" dirty="0" smtClean="0"/>
              <a:t>Kilowatts x hours = kWh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For these conversions:</a:t>
            </a:r>
          </a:p>
          <a:p>
            <a:r>
              <a:rPr lang="en-US" dirty="0" smtClean="0"/>
              <a:t>Know what you are starting with</a:t>
            </a:r>
          </a:p>
          <a:p>
            <a:r>
              <a:rPr lang="en-US" dirty="0" smtClean="0"/>
              <a:t>Know what they are asking for</a:t>
            </a:r>
          </a:p>
          <a:p>
            <a:r>
              <a:rPr lang="en-US" dirty="0" smtClean="0"/>
              <a:t>Convert accordingly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1261</Words>
  <Application>Microsoft Office PowerPoint</Application>
  <PresentationFormat>On-screen Show (4:3)</PresentationFormat>
  <Paragraphs>102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Warm Up #1</vt:lpstr>
      <vt:lpstr>Warm Up #2</vt:lpstr>
      <vt:lpstr>Geosphere</vt:lpstr>
      <vt:lpstr>Energy Math</vt:lpstr>
      <vt:lpstr>Laws of Energy (Thermodynamics)</vt:lpstr>
      <vt:lpstr>Other Forms of Energy: Part 1</vt:lpstr>
      <vt:lpstr>Other Forms of Energy: Part 2</vt:lpstr>
      <vt:lpstr>Measuring Energy: Watts</vt:lpstr>
      <vt:lpstr>Kilowatt Hours &amp; Your Electric Bill</vt:lpstr>
      <vt:lpstr>Warm Up #6</vt:lpstr>
      <vt:lpstr>Warm Up #7</vt:lpstr>
      <vt:lpstr>Practice Problem</vt:lpstr>
      <vt:lpstr>Practice Problem Questions</vt:lpstr>
      <vt:lpstr>Warm Up # 3</vt:lpstr>
      <vt:lpstr>Practice Problem</vt:lpstr>
      <vt:lpstr>Warm Up #4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#1</dc:title>
  <dc:creator>Windows User</dc:creator>
  <cp:lastModifiedBy>Windows User</cp:lastModifiedBy>
  <cp:revision>1</cp:revision>
  <dcterms:created xsi:type="dcterms:W3CDTF">2014-11-17T16:12:38Z</dcterms:created>
  <dcterms:modified xsi:type="dcterms:W3CDTF">2014-11-17T16:13:21Z</dcterms:modified>
</cp:coreProperties>
</file>