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E36535C-30A8-457B-8EFE-8D3C254CBB8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8E6CC6-E5FD-4B06-887A-F114C5893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a) Identify TWO human activities that alter the natural flow of sediments into Gulf Coast ecosystems.  Explain how each of the activities alters the flow of sediments. (4)</a:t>
            </a:r>
          </a:p>
          <a:p>
            <a:endParaRPr lang="en-US" dirty="0" smtClean="0"/>
          </a:p>
          <a:p>
            <a:r>
              <a:rPr lang="en-US" dirty="0" smtClean="0"/>
              <a:t>b) Dr. James says that it is important to restore sediments.  Describe TWO ways that the loss of natural sediment harms Gulf Coast wetland ecosystems. (2)</a:t>
            </a:r>
          </a:p>
          <a:p>
            <a:endParaRPr lang="en-US" dirty="0" smtClean="0"/>
          </a:p>
          <a:p>
            <a:r>
              <a:rPr lang="en-US" dirty="0" smtClean="0"/>
              <a:t>c) Dr. James also indicates that it is necessary to limit fertilizer runoff into the Mississippi River:</a:t>
            </a:r>
          </a:p>
          <a:p>
            <a:r>
              <a:rPr lang="en-US" dirty="0" smtClean="0"/>
              <a:t>	(</a:t>
            </a:r>
            <a:r>
              <a:rPr lang="en-US" dirty="0" err="1" smtClean="0"/>
              <a:t>i</a:t>
            </a:r>
            <a:r>
              <a:rPr lang="en-US" dirty="0" smtClean="0"/>
              <a:t>) Describe TWO environmental impacts on the marine ecosystem that are caused by fertilizer when it flows into the Gulf of Mexico. (2)</a:t>
            </a:r>
          </a:p>
          <a:p>
            <a:endParaRPr lang="en-US" dirty="0" smtClean="0"/>
          </a:p>
          <a:p>
            <a:r>
              <a:rPr lang="en-US" dirty="0" smtClean="0"/>
              <a:t>	(ii) What are TWO economic consequences that result from the flow of fertilizer into the Gulf of Mexico? (2)</a:t>
            </a:r>
          </a:p>
          <a:p>
            <a:endParaRPr lang="en-US" dirty="0" smtClean="0"/>
          </a:p>
          <a:p>
            <a:r>
              <a:rPr lang="en-US" dirty="0" smtClean="0"/>
              <a:t>	(iii) Describe ONE strategy, other than reducing the use of fertilizer, that can be employed to reduce the flow of nutrients into the Mississippi River. (1)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8872" cy="52578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b="1" u="sng" dirty="0" smtClean="0"/>
              <a:t>Pesticide</a:t>
            </a:r>
            <a:r>
              <a:rPr lang="en-US" dirty="0" smtClean="0"/>
              <a:t> – something that kills pests</a:t>
            </a:r>
          </a:p>
          <a:p>
            <a:endParaRPr lang="en-US" dirty="0" smtClean="0"/>
          </a:p>
          <a:p>
            <a:r>
              <a:rPr lang="en-US" b="1" u="sng" dirty="0" smtClean="0"/>
              <a:t>Biocides</a:t>
            </a:r>
            <a:r>
              <a:rPr lang="en-US" dirty="0" smtClean="0"/>
              <a:t> – kill wide range of things</a:t>
            </a:r>
          </a:p>
          <a:p>
            <a:endParaRPr lang="en-US" dirty="0" smtClean="0"/>
          </a:p>
          <a:p>
            <a:r>
              <a:rPr lang="en-US" b="1" u="sng" dirty="0" smtClean="0"/>
              <a:t>Herbicides</a:t>
            </a:r>
            <a:r>
              <a:rPr lang="en-US" dirty="0" smtClean="0"/>
              <a:t> – plants</a:t>
            </a:r>
          </a:p>
          <a:p>
            <a:endParaRPr lang="en-US" dirty="0" smtClean="0"/>
          </a:p>
          <a:p>
            <a:r>
              <a:rPr lang="en-US" b="1" u="sng" dirty="0" smtClean="0"/>
              <a:t>Fungicides</a:t>
            </a:r>
            <a:r>
              <a:rPr lang="en-US" dirty="0" smtClean="0"/>
              <a:t> – fungi</a:t>
            </a:r>
          </a:p>
          <a:p>
            <a:endParaRPr lang="en-US" dirty="0" smtClean="0"/>
          </a:p>
          <a:p>
            <a:r>
              <a:rPr lang="en-US" b="1" u="sng" dirty="0" smtClean="0"/>
              <a:t>Insecticides</a:t>
            </a:r>
            <a:r>
              <a:rPr lang="en-US" dirty="0" smtClean="0"/>
              <a:t> – insects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47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/>
          <a:lstStyle/>
          <a:p>
            <a:r>
              <a:rPr lang="en-US" dirty="0" smtClean="0"/>
              <a:t>DDT is Good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6482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DDT</a:t>
            </a:r>
            <a:r>
              <a:rPr lang="en-US" dirty="0" smtClean="0"/>
              <a:t> – famous pesticide (1940s to 1960s)</a:t>
            </a:r>
          </a:p>
          <a:p>
            <a:endParaRPr lang="en-US" dirty="0" smtClean="0"/>
          </a:p>
          <a:p>
            <a:r>
              <a:rPr lang="en-US" dirty="0" smtClean="0"/>
              <a:t>Variety of uses</a:t>
            </a:r>
          </a:p>
          <a:p>
            <a:pPr lvl="1"/>
            <a:r>
              <a:rPr lang="en-US" dirty="0" smtClean="0"/>
              <a:t>Insects, homes, people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Rachel Carson</a:t>
            </a:r>
          </a:p>
          <a:p>
            <a:pPr lvl="1"/>
            <a:r>
              <a:rPr lang="en-US" dirty="0" smtClean="0"/>
              <a:t>Author of “Silent Spring”</a:t>
            </a:r>
          </a:p>
          <a:p>
            <a:pPr lvl="1"/>
            <a:r>
              <a:rPr lang="en-US" dirty="0" smtClean="0"/>
              <a:t>DDT = toxic</a:t>
            </a:r>
          </a:p>
          <a:p>
            <a:r>
              <a:rPr lang="en-US" dirty="0" smtClean="0"/>
              <a:t>Hawk eggs thinning</a:t>
            </a:r>
          </a:p>
          <a:p>
            <a:r>
              <a:rPr lang="en-US" b="1" u="sng" dirty="0" err="1" smtClean="0"/>
              <a:t>Biomagnification</a:t>
            </a:r>
            <a:r>
              <a:rPr lang="en-US" dirty="0" smtClean="0"/>
              <a:t> – conc. Increases up food chain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0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No…DDT actually sucks hardcore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953000" cy="5029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Why?</a:t>
            </a:r>
          </a:p>
          <a:p>
            <a:r>
              <a:rPr lang="en-US" dirty="0" smtClean="0"/>
              <a:t>Doesn’t break down, toxic, long-lasting (like CFCs)</a:t>
            </a:r>
          </a:p>
          <a:p>
            <a:endParaRPr lang="en-US" dirty="0" smtClean="0"/>
          </a:p>
          <a:p>
            <a:r>
              <a:rPr lang="en-US" b="1" u="sng" dirty="0" smtClean="0"/>
              <a:t>Persistent Organic Pollutants </a:t>
            </a:r>
            <a:r>
              <a:rPr lang="en-US" dirty="0" smtClean="0"/>
              <a:t>(POP’s)</a:t>
            </a:r>
          </a:p>
          <a:p>
            <a:endParaRPr lang="en-US" dirty="0" smtClean="0"/>
          </a:p>
          <a:p>
            <a:r>
              <a:rPr lang="en-US" b="1" u="sng" dirty="0" smtClean="0"/>
              <a:t>Grasshopper Effect</a:t>
            </a:r>
          </a:p>
          <a:p>
            <a:pPr lvl="1"/>
            <a:r>
              <a:rPr lang="en-US" dirty="0" smtClean="0"/>
              <a:t>Pesticides = Polar regions</a:t>
            </a:r>
          </a:p>
          <a:p>
            <a:endParaRPr lang="en-US" dirty="0" smtClean="0"/>
          </a:p>
          <a:p>
            <a:r>
              <a:rPr lang="en-US" dirty="0" smtClean="0"/>
              <a:t>Save the whales and the Inuit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Effects of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62272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/>
              <a:t>Loss of pollinators</a:t>
            </a:r>
          </a:p>
          <a:p>
            <a:pPr lvl="1"/>
            <a:r>
              <a:rPr lang="en-US" dirty="0" smtClean="0"/>
              <a:t>Honeybees &amp; almonds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Pest resistance </a:t>
            </a:r>
            <a:r>
              <a:rPr lang="en-US" dirty="0" smtClean="0"/>
              <a:t>= new species (like the flu)</a:t>
            </a:r>
          </a:p>
          <a:p>
            <a:endParaRPr lang="en-US" dirty="0" smtClean="0"/>
          </a:p>
          <a:p>
            <a:r>
              <a:rPr lang="en-US" b="1" u="sng" dirty="0" smtClean="0"/>
              <a:t>Pesticide Treadmill </a:t>
            </a:r>
            <a:r>
              <a:rPr lang="en-US" dirty="0" smtClean="0"/>
              <a:t>– pests resist pesticides = new pesticides required</a:t>
            </a:r>
          </a:p>
          <a:p>
            <a:endParaRPr lang="en-US" dirty="0" smtClean="0"/>
          </a:p>
          <a:p>
            <a:r>
              <a:rPr lang="en-US" b="1" u="sng" dirty="0" smtClean="0"/>
              <a:t>Health problems</a:t>
            </a:r>
          </a:p>
          <a:p>
            <a:pPr lvl="1"/>
            <a:r>
              <a:rPr lang="en-US" dirty="0" smtClean="0"/>
              <a:t>Farmers and consumers</a:t>
            </a:r>
          </a:p>
          <a:p>
            <a:pPr lvl="1"/>
            <a:r>
              <a:rPr lang="en-US" dirty="0" smtClean="0"/>
              <a:t>Headaches, nausea, miscarriages,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6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6482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Organophosphates </a:t>
            </a:r>
          </a:p>
          <a:p>
            <a:pPr lvl="1"/>
            <a:r>
              <a:rPr lang="en-US" dirty="0" err="1" smtClean="0"/>
              <a:t>Glyphosate</a:t>
            </a:r>
            <a:r>
              <a:rPr lang="en-US" dirty="0" smtClean="0"/>
              <a:t> (Roundup) – most used herbicide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u="sng" dirty="0" err="1" smtClean="0"/>
              <a:t>Organochlorines</a:t>
            </a:r>
            <a:endParaRPr lang="en-US" b="1" u="sng" dirty="0" smtClean="0"/>
          </a:p>
          <a:p>
            <a:pPr lvl="1"/>
            <a:r>
              <a:rPr lang="en-US" dirty="0" smtClean="0"/>
              <a:t>DDT</a:t>
            </a:r>
          </a:p>
          <a:p>
            <a:pPr lvl="1"/>
            <a:r>
              <a:rPr lang="en-US" dirty="0" err="1" smtClean="0"/>
              <a:t>Atrazine</a:t>
            </a:r>
            <a:r>
              <a:rPr lang="en-US" dirty="0" smtClean="0"/>
              <a:t> – formally most common herbicide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u="sng" dirty="0" smtClean="0"/>
              <a:t>Inorganic</a:t>
            </a:r>
            <a:r>
              <a:rPr lang="en-US" dirty="0" smtClean="0"/>
              <a:t> </a:t>
            </a:r>
            <a:r>
              <a:rPr lang="en-US" b="1" u="sng" dirty="0" smtClean="0"/>
              <a:t>Pesticides</a:t>
            </a:r>
          </a:p>
          <a:p>
            <a:pPr lvl="1"/>
            <a:r>
              <a:rPr lang="en-US" dirty="0" smtClean="0"/>
              <a:t>Sulfur (ancient times)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b="1" u="sng" dirty="0" smtClean="0"/>
              <a:t>Microbial</a:t>
            </a:r>
            <a:r>
              <a:rPr lang="en-US" dirty="0" smtClean="0"/>
              <a:t> </a:t>
            </a:r>
            <a:r>
              <a:rPr lang="en-US" b="1" u="sng" dirty="0" smtClean="0"/>
              <a:t>agents</a:t>
            </a:r>
            <a:r>
              <a:rPr lang="en-US" dirty="0" smtClean="0"/>
              <a:t> – living organisms instead of pesticides (praying mantis)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05337"/>
            <a:ext cx="38100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24744" cy="1143000"/>
          </a:xfrm>
        </p:spPr>
        <p:txBody>
          <a:bodyPr/>
          <a:lstStyle/>
          <a:p>
            <a:r>
              <a:rPr lang="en-US" dirty="0" smtClean="0"/>
              <a:t>Pesticide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57800" cy="533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 organic! – no pesticides!</a:t>
            </a:r>
          </a:p>
          <a:p>
            <a:endParaRPr lang="en-US" dirty="0" smtClean="0"/>
          </a:p>
          <a:p>
            <a:r>
              <a:rPr lang="en-US" dirty="0" smtClean="0"/>
              <a:t>Crop rotation – growing different crop in field each year</a:t>
            </a:r>
          </a:p>
          <a:p>
            <a:endParaRPr lang="en-US" dirty="0" smtClean="0"/>
          </a:p>
          <a:p>
            <a:r>
              <a:rPr lang="en-US" dirty="0" smtClean="0"/>
              <a:t>Pest-killing organisms (Indonesia)</a:t>
            </a:r>
          </a:p>
          <a:p>
            <a:endParaRPr lang="en-US" dirty="0" smtClean="0"/>
          </a:p>
          <a:p>
            <a:r>
              <a:rPr lang="en-US" dirty="0" smtClean="0"/>
              <a:t>Genetic engineered plants</a:t>
            </a:r>
          </a:p>
          <a:p>
            <a:endParaRPr lang="en-US" dirty="0" smtClean="0"/>
          </a:p>
          <a:p>
            <a:r>
              <a:rPr lang="en-US" dirty="0" smtClean="0"/>
              <a:t>Salad vacuum?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3276600"/>
            <a:ext cx="4152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0"/>
            <a:ext cx="35623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Organic..What That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24400" cy="5029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Organic</a:t>
            </a:r>
            <a:r>
              <a:rPr lang="en-US" dirty="0" smtClean="0"/>
              <a:t> – pesticide-free, natural fertilizers, hormone free, no genetic </a:t>
            </a:r>
            <a:r>
              <a:rPr lang="en-US" dirty="0" err="1" smtClean="0"/>
              <a:t>mods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Cows = ONLY eat organic</a:t>
            </a:r>
          </a:p>
          <a:p>
            <a:pPr lvl="1"/>
            <a:r>
              <a:rPr lang="en-US" dirty="0" smtClean="0"/>
              <a:t>No steroids, growth hormones</a:t>
            </a:r>
          </a:p>
          <a:p>
            <a:endParaRPr lang="en-US" dirty="0" smtClean="0"/>
          </a:p>
          <a:p>
            <a:r>
              <a:rPr lang="en-US" dirty="0" smtClean="0"/>
              <a:t>Is it really organic?</a:t>
            </a:r>
          </a:p>
          <a:p>
            <a:pPr lvl="1"/>
            <a:r>
              <a:rPr lang="en-US" dirty="0" smtClean="0"/>
              <a:t>China, India and </a:t>
            </a:r>
            <a:r>
              <a:rPr lang="en-US" dirty="0" err="1" smtClean="0"/>
              <a:t>WalMart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 more expensive?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farmer’s markets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552825"/>
            <a:ext cx="44577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349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Warm Up #5</vt:lpstr>
      <vt:lpstr>Pesticides</vt:lpstr>
      <vt:lpstr>Pesticides</vt:lpstr>
      <vt:lpstr>DDT is Good for You?</vt:lpstr>
      <vt:lpstr>No…DDT actually sucks hardcore</vt:lpstr>
      <vt:lpstr>Effects of Pesticides</vt:lpstr>
      <vt:lpstr>Types</vt:lpstr>
      <vt:lpstr>Pesticide Alternatives</vt:lpstr>
      <vt:lpstr>Going Organic..What That Means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#5</dc:title>
  <dc:creator>Graham Lockett</dc:creator>
  <cp:lastModifiedBy>Graham Lockett</cp:lastModifiedBy>
  <cp:revision>1</cp:revision>
  <dcterms:created xsi:type="dcterms:W3CDTF">2014-12-09T07:06:46Z</dcterms:created>
  <dcterms:modified xsi:type="dcterms:W3CDTF">2014-12-09T07:07:10Z</dcterms:modified>
</cp:coreProperties>
</file>