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A817-57EF-475F-9BDB-2A57D384EE2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F49A-690E-4DFF-8AE8-DBC6D17B65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allan_savory_how_to_green_the_world_s_deserts_and_reverse_climate_change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Rangelands and Grazing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60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Rangeland?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12336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Rangeland</a:t>
            </a:r>
            <a:r>
              <a:rPr lang="en-US" dirty="0" smtClean="0"/>
              <a:t> – an area with NATIVE low-lying plants (grasslands, prairies, </a:t>
            </a:r>
            <a:r>
              <a:rPr lang="en-US" dirty="0" err="1" smtClean="0"/>
              <a:t>savanas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farmland</a:t>
            </a:r>
          </a:p>
          <a:p>
            <a:pPr lvl="1"/>
            <a:r>
              <a:rPr lang="en-US" dirty="0" smtClean="0"/>
              <a:t>FERTILE SOIL</a:t>
            </a:r>
          </a:p>
          <a:p>
            <a:pPr lvl="1"/>
            <a:endParaRPr lang="en-US" dirty="0"/>
          </a:p>
          <a:p>
            <a:r>
              <a:rPr lang="en-US" dirty="0" smtClean="0"/>
              <a:t>Involves clearing trees (deforestation)</a:t>
            </a:r>
          </a:p>
          <a:p>
            <a:endParaRPr lang="en-US" dirty="0"/>
          </a:p>
          <a:p>
            <a:r>
              <a:rPr lang="en-US" b="1" u="sng" dirty="0" smtClean="0"/>
              <a:t>Grazing</a:t>
            </a:r>
            <a:r>
              <a:rPr lang="en-US" dirty="0" smtClean="0"/>
              <a:t> – animals eating plants (grass) in one place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File:Kangur.rudy.d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319016" cy="4895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92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Grazing…the good and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Grazing – a necessary evil</a:t>
            </a:r>
          </a:p>
          <a:p>
            <a:endParaRPr lang="en-US" dirty="0"/>
          </a:p>
          <a:p>
            <a:r>
              <a:rPr lang="en-US" dirty="0" smtClean="0"/>
              <a:t>Pros: increases soil fertility (if done sustainably)</a:t>
            </a:r>
          </a:p>
          <a:p>
            <a:pPr lvl="1"/>
            <a:r>
              <a:rPr lang="en-US" dirty="0" smtClean="0"/>
              <a:t>Manure = nutrients for soil</a:t>
            </a:r>
          </a:p>
          <a:p>
            <a:pPr lvl="1"/>
            <a:endParaRPr lang="en-US" dirty="0"/>
          </a:p>
          <a:p>
            <a:r>
              <a:rPr lang="en-US" dirty="0" smtClean="0"/>
              <a:t>Cons: </a:t>
            </a:r>
            <a:r>
              <a:rPr lang="en-US" b="1" u="sng" dirty="0" smtClean="0"/>
              <a:t>Overgrazing</a:t>
            </a:r>
            <a:r>
              <a:rPr lang="en-US" dirty="0" smtClean="0"/>
              <a:t> = soil erosion, less soil fertility, water quality (from manure)</a:t>
            </a:r>
            <a:endParaRPr lang="en-US" dirty="0"/>
          </a:p>
        </p:txBody>
      </p:sp>
      <p:pic>
        <p:nvPicPr>
          <p:cNvPr id="3076" name="Picture 4" descr="File:SnakeVall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114800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52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Grazing gone wrong…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Desertification</a:t>
            </a:r>
            <a:r>
              <a:rPr lang="en-US" dirty="0" smtClean="0"/>
              <a:t> – conversion of rangeland to desert via overgrazing</a:t>
            </a:r>
          </a:p>
          <a:p>
            <a:endParaRPr lang="en-US" dirty="0"/>
          </a:p>
          <a:p>
            <a:r>
              <a:rPr lang="en-US" dirty="0" smtClean="0"/>
              <a:t>Other causes: drought, soil erosion from too much rain, wind blowing away soil, etc.</a:t>
            </a:r>
          </a:p>
          <a:p>
            <a:endParaRPr lang="en-US" dirty="0"/>
          </a:p>
          <a:p>
            <a:r>
              <a:rPr lang="en-US" dirty="0" smtClean="0"/>
              <a:t>Law: </a:t>
            </a:r>
            <a:r>
              <a:rPr lang="en-US" b="1" u="sng" dirty="0" smtClean="0"/>
              <a:t>Public Rangelands Improvement Act </a:t>
            </a:r>
            <a:r>
              <a:rPr lang="en-US" dirty="0" smtClean="0"/>
              <a:t>– grazing permits required (sustainability), more productivity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File:Soil erosion, Southfield - geograph.org.uk - 3679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886200" cy="4819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57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to Desertification?  TED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http://www.ted.com/talks/allan_savory_how_to_green_the_world_s_deserts_and_reverse_climate_change.html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Rangeland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5181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Controlling # of livestock on land</a:t>
            </a:r>
          </a:p>
          <a:p>
            <a:endParaRPr lang="en-US" dirty="0"/>
          </a:p>
          <a:p>
            <a:r>
              <a:rPr lang="en-US" dirty="0" smtClean="0"/>
              <a:t>Damaged rangeland…restored</a:t>
            </a:r>
          </a:p>
          <a:p>
            <a:pPr lvl="1"/>
            <a:r>
              <a:rPr lang="en-US" dirty="0" smtClean="0"/>
              <a:t>Planting grass, sufficient water, etc.</a:t>
            </a:r>
          </a:p>
          <a:p>
            <a:pPr lvl="1"/>
            <a:r>
              <a:rPr lang="en-US" dirty="0" smtClean="0"/>
              <a:t>Fire-prone (lightening)</a:t>
            </a:r>
          </a:p>
          <a:p>
            <a:endParaRPr lang="en-US" dirty="0"/>
          </a:p>
          <a:p>
            <a:r>
              <a:rPr lang="en-US" dirty="0" smtClean="0"/>
              <a:t>Rotate grazing area (sustainable)</a:t>
            </a:r>
          </a:p>
          <a:p>
            <a:endParaRPr lang="en-US" dirty="0"/>
          </a:p>
          <a:p>
            <a:r>
              <a:rPr lang="en-US" dirty="0" smtClean="0"/>
              <a:t>Fencing off </a:t>
            </a:r>
            <a:r>
              <a:rPr lang="en-US" b="1" u="sng" dirty="0" smtClean="0"/>
              <a:t>Riparian Zones </a:t>
            </a:r>
            <a:r>
              <a:rPr lang="en-US" dirty="0" smtClean="0"/>
              <a:t>– lush strip of vegetation near a stream</a:t>
            </a:r>
          </a:p>
          <a:p>
            <a:pPr lvl="1"/>
            <a:r>
              <a:rPr lang="en-US" dirty="0" smtClean="0"/>
              <a:t>Rich in biodiversity</a:t>
            </a:r>
            <a:endParaRPr lang="en-US" dirty="0"/>
          </a:p>
        </p:txBody>
      </p:sp>
      <p:pic>
        <p:nvPicPr>
          <p:cNvPr id="5122" name="Picture 2" descr="File:Willow Creek, Trout Creek Mountains, Oreg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22044"/>
            <a:ext cx="3838575" cy="5705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062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Rangeland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1713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Fires = common (lightening, fire-prone plants)</a:t>
            </a:r>
          </a:p>
          <a:p>
            <a:pPr lvl="1"/>
            <a:r>
              <a:rPr lang="en-US" dirty="0" smtClean="0"/>
              <a:t>Grasslands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Why it’s good:</a:t>
            </a:r>
          </a:p>
          <a:p>
            <a:r>
              <a:rPr lang="en-US" dirty="0" smtClean="0"/>
              <a:t>Eliminates invasive species</a:t>
            </a:r>
          </a:p>
          <a:p>
            <a:r>
              <a:rPr lang="en-US" dirty="0" smtClean="0"/>
              <a:t>Native grasses need fire to grow (like sequoias)</a:t>
            </a:r>
          </a:p>
          <a:p>
            <a:r>
              <a:rPr lang="en-US" dirty="0" smtClean="0"/>
              <a:t>Nutrients back in soil (fertile)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9154" name="Picture 2" descr="http://media.oregonlive.com/politics_impact/photo/wildfire1jpg-2ef52ebeab95e8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64820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72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Quick Quiz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Identify </a:t>
            </a:r>
            <a:r>
              <a:rPr lang="en-US" sz="2800" dirty="0"/>
              <a:t>a specific type of plant community or biome (other than a forest) that is </a:t>
            </a:r>
            <a:r>
              <a:rPr lang="en-US" sz="2800" dirty="0" smtClean="0"/>
              <a:t>naturally </a:t>
            </a:r>
            <a:r>
              <a:rPr lang="en-US" sz="2800" dirty="0"/>
              <a:t>maintained by fire. Explain how the fire maintains the community or </a:t>
            </a:r>
            <a:r>
              <a:rPr lang="en-US" sz="2800" dirty="0" smtClean="0"/>
              <a:t>biome.  (AP TEST QUESTION)</a:t>
            </a:r>
          </a:p>
          <a:p>
            <a:endParaRPr lang="en-US" sz="2800" dirty="0"/>
          </a:p>
          <a:p>
            <a:r>
              <a:rPr lang="en-US" sz="2800" dirty="0" smtClean="0"/>
              <a:t>Why are rangelands in danger of </a:t>
            </a:r>
            <a:r>
              <a:rPr lang="en-US" sz="2800" dirty="0" smtClean="0"/>
              <a:t>desertification?  Describe one technique of how this can be managed.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What are riparian zones, and why do you think they would be zoned off from grazing?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06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 the suggestions in the Rangelands Improvement Act, which do you think will be the most effective, and why?</a:t>
            </a:r>
          </a:p>
          <a:p>
            <a:endParaRPr lang="en-US" dirty="0" smtClean="0"/>
          </a:p>
          <a:p>
            <a:r>
              <a:rPr lang="en-US" dirty="0" smtClean="0"/>
              <a:t>Identify TWO specific human activities that result in a loss of biodiversity and explain </a:t>
            </a:r>
            <a:r>
              <a:rPr lang="en-US" dirty="0" smtClean="0"/>
              <a:t>how </a:t>
            </a:r>
            <a:r>
              <a:rPr lang="en-US" dirty="0" smtClean="0"/>
              <a:t>each activity lowers biodiversity.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each of the two human activities listed, explain how you could solve these problems (other than simply stopping them altogether).</a:t>
            </a:r>
          </a:p>
          <a:p>
            <a:endParaRPr lang="en-US" dirty="0" smtClean="0"/>
          </a:p>
          <a:p>
            <a:r>
              <a:rPr lang="en-US" dirty="0" smtClean="0"/>
              <a:t>What are some direct/indirect consequences of controlled fires in a grassland/rangeland ecosystem?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Rangelands and Grazing</vt:lpstr>
      <vt:lpstr>What is a Rangeland?</vt:lpstr>
      <vt:lpstr>Grazing…the good and the bad</vt:lpstr>
      <vt:lpstr>Grazing gone wrong…</vt:lpstr>
      <vt:lpstr>Solutions to Desertification?  TED Talk</vt:lpstr>
      <vt:lpstr>Rangeland Management</vt:lpstr>
      <vt:lpstr>Fire and Rangeland Management</vt:lpstr>
      <vt:lpstr>Quick Quiz #3</vt:lpstr>
      <vt:lpstr>Warm Up #7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Rangelands and Grazing</dc:title>
  <dc:creator>Windows User</dc:creator>
  <cp:lastModifiedBy>Windows User</cp:lastModifiedBy>
  <cp:revision>2</cp:revision>
  <dcterms:created xsi:type="dcterms:W3CDTF">2014-10-22T17:35:18Z</dcterms:created>
  <dcterms:modified xsi:type="dcterms:W3CDTF">2014-10-22T17:36:09Z</dcterms:modified>
</cp:coreProperties>
</file>