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57" r:id="rId3"/>
    <p:sldId id="258" r:id="rId4"/>
    <p:sldId id="273" r:id="rId5"/>
    <p:sldId id="268" r:id="rId6"/>
    <p:sldId id="271" r:id="rId7"/>
    <p:sldId id="259" r:id="rId8"/>
    <p:sldId id="260" r:id="rId9"/>
    <p:sldId id="262" r:id="rId10"/>
    <p:sldId id="263" r:id="rId11"/>
    <p:sldId id="270" r:id="rId12"/>
    <p:sldId id="272" r:id="rId13"/>
    <p:sldId id="261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C0D918-FFF7-4A3D-93E8-3CA5F3F62F56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9D6-0B54-4038-9F5F-4EA533D59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6BD459-1790-445F-BD53-8300EB70A84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81DB8A-C551-47F4-B0BF-DCE6D86B4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08038"/>
          </a:xfrm>
        </p:spPr>
        <p:txBody>
          <a:bodyPr/>
          <a:lstStyle/>
          <a:p>
            <a:r>
              <a:rPr lang="en-US" dirty="0" smtClean="0"/>
              <a:t>Warm Up #6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are we able to date things like the age of rocks?</a:t>
            </a:r>
          </a:p>
          <a:p>
            <a:endParaRPr lang="en-US" sz="3200" dirty="0" smtClean="0"/>
          </a:p>
          <a:p>
            <a:r>
              <a:rPr lang="en-US" sz="3200" dirty="0" smtClean="0"/>
              <a:t>Why, despite the earth being approx. 4.6 billion years old, are we unable to find rocks older than 3.3 billion years old?</a:t>
            </a:r>
          </a:p>
          <a:p>
            <a:endParaRPr lang="en-US" sz="3200" dirty="0" smtClean="0"/>
          </a:p>
          <a:p>
            <a:r>
              <a:rPr lang="en-US" sz="3200" dirty="0" smtClean="0"/>
              <a:t>How do you think earthquakes work?</a:t>
            </a:r>
            <a:endParaRPr lang="en-US" sz="3200" dirty="0" smtClean="0"/>
          </a:p>
          <a:p>
            <a:r>
              <a:rPr lang="en-US" sz="3200" dirty="0" smtClean="0"/>
              <a:t>How do you think volcanoes work?</a:t>
            </a:r>
          </a:p>
          <a:p>
            <a:endParaRPr lang="en-US" sz="3200" dirty="0" smtClean="0"/>
          </a:p>
          <a:p>
            <a:r>
              <a:rPr lang="en-US" sz="3200" dirty="0" smtClean="0"/>
              <a:t>What are the three major types of rocks that exist on earth?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Oceanic Ridges &amp; Rift Valleys</a:t>
            </a:r>
            <a:endParaRPr lang="en-US" dirty="0"/>
          </a:p>
        </p:txBody>
      </p:sp>
      <p:pic>
        <p:nvPicPr>
          <p:cNvPr id="1026" name="Picture 2" descr="http://www.waterencyclopedia.com/images/wsci_03_img0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752600"/>
            <a:ext cx="3700272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Ocean-birth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Pacific Ocean is Shrinking!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1537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/>
              <a:t>newest</a:t>
            </a:r>
            <a:endParaRPr lang="en-US" sz="32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96200" y="5867400"/>
            <a:ext cx="1247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oldest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8/8a/Plates_tect2_en.svg/1024px-Plates_tect2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vergent Plate Boundary (APES)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00200"/>
            <a:ext cx="40386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08038"/>
          </a:xfrm>
        </p:spPr>
        <p:txBody>
          <a:bodyPr/>
          <a:lstStyle/>
          <a:p>
            <a:r>
              <a:rPr lang="en-US" dirty="0" smtClean="0"/>
              <a:t>How Convergent Plates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533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Plates come together</a:t>
            </a:r>
          </a:p>
          <a:p>
            <a:endParaRPr lang="en-US" dirty="0" smtClean="0"/>
          </a:p>
          <a:p>
            <a:r>
              <a:rPr lang="en-US" dirty="0" smtClean="0"/>
              <a:t>One moves downward (</a:t>
            </a:r>
            <a:r>
              <a:rPr lang="en-US" b="1" u="sng" dirty="0" err="1" smtClean="0"/>
              <a:t>Subduction</a:t>
            </a:r>
            <a:r>
              <a:rPr lang="en-US" b="1" u="sng" dirty="0" smtClean="0"/>
              <a:t> Zone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Trench forms, mountains, too</a:t>
            </a:r>
          </a:p>
          <a:p>
            <a:endParaRPr lang="en-US" dirty="0" smtClean="0"/>
          </a:p>
          <a:p>
            <a:r>
              <a:rPr lang="en-US" dirty="0" smtClean="0"/>
              <a:t>Magma pushed up</a:t>
            </a:r>
          </a:p>
          <a:p>
            <a:pPr lvl="1"/>
            <a:r>
              <a:rPr lang="en-US" dirty="0" smtClean="0"/>
              <a:t>Volcanic eruption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Earthquakes</a:t>
            </a:r>
          </a:p>
          <a:p>
            <a:endParaRPr lang="en-US" dirty="0" smtClean="0"/>
          </a:p>
          <a:p>
            <a:r>
              <a:rPr lang="en-US" dirty="0" smtClean="0"/>
              <a:t>Pacific Ocean (Ring of Fire), South America (West), Himalayas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57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Subduction</a:t>
            </a:r>
            <a:r>
              <a:rPr lang="en-US" sz="3600" dirty="0" smtClean="0"/>
              <a:t> Zone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5029200"/>
            <a:ext cx="914400" cy="304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3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Result: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4648200" cy="45262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Volcanoes</a:t>
            </a:r>
            <a:r>
              <a:rPr lang="en-US" dirty="0" smtClean="0"/>
              <a:t> – opening on Earth’s crust for magma (lava) to be released</a:t>
            </a:r>
          </a:p>
          <a:p>
            <a:pPr lvl="1"/>
            <a:r>
              <a:rPr lang="en-US" dirty="0" smtClean="0"/>
              <a:t> convergent, divergent and “hot spots”</a:t>
            </a:r>
          </a:p>
          <a:p>
            <a:endParaRPr lang="en-US" dirty="0"/>
          </a:p>
          <a:p>
            <a:r>
              <a:rPr lang="en-US" b="1" u="sng" dirty="0" smtClean="0"/>
              <a:t>Ring of Fire </a:t>
            </a:r>
            <a:r>
              <a:rPr lang="en-US" dirty="0" smtClean="0"/>
              <a:t>– Pacific Ocean</a:t>
            </a:r>
          </a:p>
          <a:p>
            <a:pPr lvl="1"/>
            <a:r>
              <a:rPr lang="en-US" dirty="0" smtClean="0"/>
              <a:t>Divergent Plate boundaries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VERY active volcanic region</a:t>
            </a:r>
            <a:endParaRPr lang="en-US" dirty="0"/>
          </a:p>
        </p:txBody>
      </p:sp>
      <p:pic>
        <p:nvPicPr>
          <p:cNvPr id="2050" name="Picture 2" descr="http://www.bennett.karoo.net/images/nathaz/volcanoxse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08" y="12954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tvtropes.org/pmwiki/pub/images/volc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3581400"/>
            <a:ext cx="3813048" cy="298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Transform Plates Work: 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45920"/>
            <a:ext cx="4876800" cy="4831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Rub against each other</a:t>
            </a:r>
          </a:p>
          <a:p>
            <a:pPr lvl="1"/>
            <a:r>
              <a:rPr lang="en-US" sz="3200" b="1" u="sng" dirty="0" smtClean="0"/>
              <a:t>Fracture Zone</a:t>
            </a:r>
          </a:p>
          <a:p>
            <a:endParaRPr lang="en-US" sz="3200" dirty="0" smtClean="0"/>
          </a:p>
          <a:p>
            <a:r>
              <a:rPr lang="en-US" sz="3200" dirty="0" smtClean="0"/>
              <a:t>Similar to convergent</a:t>
            </a:r>
          </a:p>
          <a:p>
            <a:pPr lvl="1"/>
            <a:r>
              <a:rPr lang="en-US" sz="3200" dirty="0" smtClean="0"/>
              <a:t>Except no sinking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Earthquakes triggered</a:t>
            </a:r>
          </a:p>
          <a:p>
            <a:endParaRPr lang="en-US" sz="3200" dirty="0" smtClean="0"/>
          </a:p>
          <a:p>
            <a:pPr lvl="1"/>
            <a:r>
              <a:rPr lang="en-US" sz="3200" dirty="0" smtClean="0"/>
              <a:t>Ex. San Andreas Fault</a:t>
            </a:r>
          </a:p>
        </p:txBody>
      </p:sp>
      <p:pic>
        <p:nvPicPr>
          <p:cNvPr id="5" name="Content Placeholder 4" descr="Transform Plate Boundary (APES)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676400"/>
            <a:ext cx="4038600" cy="2590800"/>
          </a:xfrm>
        </p:spPr>
      </p:pic>
      <p:pic>
        <p:nvPicPr>
          <p:cNvPr id="3074" name="Picture 2" descr="http://t2.gstatic.com/images?q=tbn:ANd9GcSQ1kYH7fcyyRm3MVcvNQpSRO5Dzs-PZd8a3Ip9-YWDg-VLvzdWCijp8V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We Be an Island?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45920"/>
            <a:ext cx="4800600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San Andreas Fault:</a:t>
            </a:r>
          </a:p>
          <a:p>
            <a:pPr lvl="1"/>
            <a:r>
              <a:rPr lang="en-US" dirty="0" smtClean="0"/>
              <a:t>CA = Pacific Plate</a:t>
            </a:r>
          </a:p>
          <a:p>
            <a:pPr lvl="1"/>
            <a:r>
              <a:rPr lang="en-US" dirty="0" smtClean="0"/>
              <a:t>AZ = North American Plate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 shifting northwest</a:t>
            </a:r>
          </a:p>
          <a:p>
            <a:r>
              <a:rPr lang="en-US" dirty="0" smtClean="0"/>
              <a:t>AZ shifting southeast</a:t>
            </a:r>
          </a:p>
          <a:p>
            <a:pPr lvl="1"/>
            <a:r>
              <a:rPr lang="en-US" dirty="0" smtClean="0"/>
              <a:t>33mm/year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100,000+ years:</a:t>
            </a:r>
          </a:p>
          <a:p>
            <a:pPr lvl="1"/>
            <a:r>
              <a:rPr lang="en-US" dirty="0" smtClean="0"/>
              <a:t>CA = in Oregon/Wash.</a:t>
            </a:r>
          </a:p>
          <a:p>
            <a:pPr lvl="2"/>
            <a:r>
              <a:rPr lang="en-US" dirty="0" smtClean="0"/>
              <a:t>Hipsters….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40386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736" y="41148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r>
              <a:rPr lang="en-US" dirty="0" smtClean="0"/>
              <a:t>Quick Quiz #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forms as a result of a convergent plate boundary?  What are the differences and similarities between this and the result of a divergent plate boundary?</a:t>
            </a:r>
          </a:p>
          <a:p>
            <a:endParaRPr lang="en-US" sz="3200" dirty="0"/>
          </a:p>
          <a:p>
            <a:r>
              <a:rPr lang="en-US" sz="3200" dirty="0" smtClean="0"/>
              <a:t>Why will a volcano not erupt in Southern California?  Why are they so active in the Pacific Ocean?</a:t>
            </a:r>
          </a:p>
          <a:p>
            <a:endParaRPr lang="en-US" sz="3200" dirty="0" smtClean="0"/>
          </a:p>
          <a:p>
            <a:r>
              <a:rPr lang="en-US" sz="3200" dirty="0" smtClean="0"/>
              <a:t>How do sedimentary rocks form?  Why are they found mostly on Earth’s surface, and NOT the outer core?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63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Igneous Rock </a:t>
            </a:r>
            <a:r>
              <a:rPr lang="en-US" sz="2800" dirty="0" smtClean="0">
                <a:solidFill>
                  <a:srgbClr val="FF0000"/>
                </a:solidFill>
              </a:rPr>
              <a:t>– formed as magma (molten rock) cools and rises up</a:t>
            </a:r>
          </a:p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Sedimentary Rock </a:t>
            </a:r>
            <a:r>
              <a:rPr lang="en-US" sz="2800" dirty="0" smtClean="0">
                <a:solidFill>
                  <a:srgbClr val="00B050"/>
                </a:solidFill>
              </a:rPr>
              <a:t>– formed via compaction of various rocks, coming together in water</a:t>
            </a:r>
          </a:p>
          <a:p>
            <a:pPr algn="ctr"/>
            <a:r>
              <a:rPr lang="en-US" sz="2800" b="1" u="sng" dirty="0" smtClean="0">
                <a:solidFill>
                  <a:srgbClr val="FFC000"/>
                </a:solidFill>
              </a:rPr>
              <a:t>Metamorphic Rock </a:t>
            </a:r>
            <a:r>
              <a:rPr lang="en-US" sz="2800" dirty="0" smtClean="0">
                <a:solidFill>
                  <a:srgbClr val="FFC000"/>
                </a:solidFill>
              </a:rPr>
              <a:t>– formed from heat and pressure of pre-existing rocks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9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Earth’s Evolution</a:t>
            </a:r>
            <a:br>
              <a:rPr lang="en-US" dirty="0" smtClean="0"/>
            </a:br>
            <a:r>
              <a:rPr lang="en-US" dirty="0" smtClean="0"/>
              <a:t>How is this Possible?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.web.britannica.com/eb-media/99/101699-004-066A8D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 Plates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80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Convection Currents</a:t>
            </a:r>
            <a:r>
              <a:rPr lang="en-US" dirty="0" smtClean="0"/>
              <a:t> – uneven heating of Earth = shifting of </a:t>
            </a:r>
            <a:r>
              <a:rPr lang="en-US" dirty="0" err="1" smtClean="0"/>
              <a:t>asthenosphere</a:t>
            </a:r>
            <a:endParaRPr lang="en-US" dirty="0" smtClean="0"/>
          </a:p>
          <a:p>
            <a:pPr lvl="1"/>
            <a:r>
              <a:rPr lang="en-US" dirty="0" smtClean="0"/>
              <a:t>How wind works!</a:t>
            </a:r>
          </a:p>
          <a:p>
            <a:endParaRPr lang="en-US" dirty="0" smtClean="0"/>
          </a:p>
          <a:p>
            <a:r>
              <a:rPr lang="en-US" i="1" dirty="0" err="1" smtClean="0"/>
              <a:t>Subduction</a:t>
            </a:r>
            <a:r>
              <a:rPr lang="en-US" dirty="0" smtClean="0"/>
              <a:t> = cooler magma falling toward Earth’s core</a:t>
            </a:r>
          </a:p>
          <a:p>
            <a:endParaRPr lang="en-US" dirty="0" smtClean="0"/>
          </a:p>
          <a:p>
            <a:r>
              <a:rPr lang="en-US" i="1" dirty="0" smtClean="0"/>
              <a:t>Mid-Ocean</a:t>
            </a:r>
            <a:r>
              <a:rPr lang="en-US" dirty="0" smtClean="0"/>
              <a:t> </a:t>
            </a:r>
            <a:r>
              <a:rPr lang="en-US" i="1" dirty="0" smtClean="0"/>
              <a:t>Ridges</a:t>
            </a:r>
            <a:r>
              <a:rPr lang="en-US" dirty="0" smtClean="0"/>
              <a:t> = warmer magma rising to Earth’s surface </a:t>
            </a:r>
            <a:endParaRPr lang="en-US" dirty="0"/>
          </a:p>
        </p:txBody>
      </p:sp>
      <p:pic>
        <p:nvPicPr>
          <p:cNvPr id="2050" name="Picture 2" descr="http://www.windows2universe.org/earth/images/convec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rary.thinkquest.org/C003124/images/conv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148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ar4ech03p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Rocks Shifting?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105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Plate Tectonics </a:t>
            </a:r>
            <a:r>
              <a:rPr lang="en-US" dirty="0" smtClean="0"/>
              <a:t>– movement of giant rock plates</a:t>
            </a:r>
          </a:p>
          <a:p>
            <a:pPr lvl="1"/>
            <a:r>
              <a:rPr lang="en-US" dirty="0" smtClean="0"/>
              <a:t>Earthquakes, volcanoes, trenches, mountains,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3 Types</a:t>
            </a:r>
          </a:p>
          <a:p>
            <a:r>
              <a:rPr lang="en-US" b="1" u="sng" dirty="0" smtClean="0"/>
              <a:t>Convergent</a:t>
            </a:r>
            <a:r>
              <a:rPr lang="en-US" dirty="0" smtClean="0"/>
              <a:t> – two plates move TOWARD each other</a:t>
            </a:r>
          </a:p>
          <a:p>
            <a:endParaRPr lang="en-US" dirty="0" smtClean="0"/>
          </a:p>
          <a:p>
            <a:r>
              <a:rPr lang="en-US" b="1" u="sng" dirty="0" smtClean="0"/>
              <a:t>Divergent</a:t>
            </a:r>
            <a:r>
              <a:rPr lang="en-US" dirty="0" smtClean="0"/>
              <a:t> – two plates move AWAY from each other</a:t>
            </a:r>
          </a:p>
          <a:p>
            <a:endParaRPr lang="en-US" dirty="0" smtClean="0"/>
          </a:p>
          <a:p>
            <a:r>
              <a:rPr lang="en-US" b="1" u="sng" dirty="0" smtClean="0"/>
              <a:t>Transform</a:t>
            </a:r>
            <a:r>
              <a:rPr lang="en-US" dirty="0" smtClean="0"/>
              <a:t> – two plates rub against each other in opposite directions</a:t>
            </a:r>
            <a:endParaRPr lang="en-US" dirty="0"/>
          </a:p>
        </p:txBody>
      </p:sp>
      <p:pic>
        <p:nvPicPr>
          <p:cNvPr id="4098" name="Picture 2" descr="http://www.moorlandschool.co.uk/earth/earth_science/plate_colour_diagram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1336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3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this is Happening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645920"/>
            <a:ext cx="4267200" cy="490728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Review: Core, Mantle, Crust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 Mantle, two layers:</a:t>
            </a:r>
          </a:p>
          <a:p>
            <a:endParaRPr lang="en-US" dirty="0" smtClean="0"/>
          </a:p>
          <a:p>
            <a:r>
              <a:rPr lang="en-US" b="1" u="sng" dirty="0" smtClean="0"/>
              <a:t>Lithosphere</a:t>
            </a:r>
            <a:r>
              <a:rPr lang="en-US" dirty="0" smtClean="0"/>
              <a:t> – top part of mantle/bottom of crust</a:t>
            </a:r>
          </a:p>
          <a:p>
            <a:pPr lvl="1"/>
            <a:r>
              <a:rPr lang="en-US" dirty="0" smtClean="0"/>
              <a:t>Tectonic plates that move</a:t>
            </a:r>
          </a:p>
          <a:p>
            <a:endParaRPr lang="en-US" dirty="0" smtClean="0"/>
          </a:p>
          <a:p>
            <a:r>
              <a:rPr lang="en-US" b="1" u="sng" dirty="0" err="1" smtClean="0"/>
              <a:t>Asthenosphere</a:t>
            </a:r>
            <a:r>
              <a:rPr lang="en-US" dirty="0" smtClean="0"/>
              <a:t> – bottom part of mantle</a:t>
            </a:r>
          </a:p>
          <a:p>
            <a:pPr lvl="1"/>
            <a:r>
              <a:rPr lang="en-US" dirty="0" smtClean="0"/>
              <a:t>Where magma is found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84238"/>
          </a:xfrm>
        </p:spPr>
        <p:txBody>
          <a:bodyPr/>
          <a:lstStyle/>
          <a:p>
            <a:r>
              <a:rPr lang="en-US" dirty="0" smtClean="0"/>
              <a:t>How Divergent Plates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Plates move away</a:t>
            </a:r>
          </a:p>
          <a:p>
            <a:endParaRPr lang="en-US" sz="3200" dirty="0" smtClean="0"/>
          </a:p>
          <a:p>
            <a:r>
              <a:rPr lang="en-US" sz="3200" dirty="0" smtClean="0"/>
              <a:t>Magma flows in to </a:t>
            </a:r>
            <a:r>
              <a:rPr lang="en-US" sz="3200" b="1" u="sng" dirty="0" smtClean="0"/>
              <a:t>fissure</a:t>
            </a:r>
            <a:r>
              <a:rPr lang="en-US" sz="3200" dirty="0" smtClean="0"/>
              <a:t> (hole between plates) and cools</a:t>
            </a:r>
          </a:p>
          <a:p>
            <a:endParaRPr lang="en-US" sz="3200" dirty="0" smtClean="0"/>
          </a:p>
          <a:p>
            <a:r>
              <a:rPr lang="en-US" sz="3200" dirty="0" smtClean="0"/>
              <a:t>Forms oceanic ridges, rift valleys, </a:t>
            </a:r>
            <a:r>
              <a:rPr lang="en-US" sz="3200" u="sng" dirty="0" smtClean="0"/>
              <a:t>new sea floor </a:t>
            </a:r>
            <a:r>
              <a:rPr lang="en-US" sz="3200" dirty="0" smtClean="0"/>
              <a:t>(seas, oceans</a:t>
            </a:r>
            <a:r>
              <a:rPr lang="en-US" sz="3200" dirty="0" smtClean="0"/>
              <a:t>)</a:t>
            </a:r>
          </a:p>
          <a:p>
            <a:pPr lvl="1"/>
            <a:r>
              <a:rPr lang="en-US" sz="3000" dirty="0" smtClean="0"/>
              <a:t>Atlantic, South Pacific, Indian Oceans</a:t>
            </a:r>
            <a:endParaRPr lang="en-US" sz="3000" dirty="0"/>
          </a:p>
        </p:txBody>
      </p:sp>
      <p:pic>
        <p:nvPicPr>
          <p:cNvPr id="7" name="Content Placeholder 6" descr="Divergent Plate Boundary (APES)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76400"/>
            <a:ext cx="4343400" cy="5181600"/>
          </a:xfrm>
        </p:spPr>
      </p:pic>
    </p:spTree>
    <p:extLst>
      <p:ext uri="{BB962C8B-B14F-4D97-AF65-F5344CB8AC3E}">
        <p14:creationId xmlns="" xmlns:p14="http://schemas.microsoft.com/office/powerpoint/2010/main" val="25932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516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Warm Up #6</vt:lpstr>
      <vt:lpstr>Plate Tectonics</vt:lpstr>
      <vt:lpstr>The Rock Cycle</vt:lpstr>
      <vt:lpstr>Earth’s Evolution How is this Possible?</vt:lpstr>
      <vt:lpstr>Why do the Plates move?</vt:lpstr>
      <vt:lpstr>Slide 6</vt:lpstr>
      <vt:lpstr>How are Rocks Shifting?</vt:lpstr>
      <vt:lpstr>Where this is Happening</vt:lpstr>
      <vt:lpstr>How Divergent Plates Work</vt:lpstr>
      <vt:lpstr>Oceanic Ridges &amp; Rift Valleys</vt:lpstr>
      <vt:lpstr>The Pacific Ocean is Shrinking!</vt:lpstr>
      <vt:lpstr>Slide 12</vt:lpstr>
      <vt:lpstr>How Convergent Plates Work</vt:lpstr>
      <vt:lpstr>Result: Volcanoes</vt:lpstr>
      <vt:lpstr>How Transform Plates Work: LA</vt:lpstr>
      <vt:lpstr>Will We Be an Island?</vt:lpstr>
      <vt:lpstr>Quick Quiz #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#6</dc:title>
  <dc:creator>Windows User</dc:creator>
  <cp:lastModifiedBy>Windows User</cp:lastModifiedBy>
  <cp:revision>1</cp:revision>
  <dcterms:created xsi:type="dcterms:W3CDTF">2014-09-23T15:11:17Z</dcterms:created>
  <dcterms:modified xsi:type="dcterms:W3CDTF">2014-09-23T17:31:02Z</dcterms:modified>
</cp:coreProperties>
</file>